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bookmarkIdSeed="2">
  <p:sldMasterIdLst>
    <p:sldMasterId id="2147483648" r:id="rId1"/>
  </p:sldMasterIdLst>
  <p:notesMasterIdLst>
    <p:notesMasterId r:id="rId4"/>
  </p:notesMasterIdLst>
  <p:handoutMasterIdLst>
    <p:handoutMasterId r:id="rId10"/>
  </p:handoutMasterIdLst>
  <p:sldIdLst>
    <p:sldId id="515" r:id="rId3"/>
    <p:sldId id="501" r:id="rId5"/>
    <p:sldId id="572" r:id="rId6"/>
    <p:sldId id="644" r:id="rId7"/>
    <p:sldId id="643" r:id="rId8"/>
    <p:sldId id="592" r:id="rId9"/>
  </p:sldIdLst>
  <p:sldSz cx="12192000" cy="6858000"/>
  <p:notesSz cx="6858000" cy="9947275"/>
  <p:custDataLst>
    <p:tags r:id="rId15"/>
  </p:custDataLst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80604020202020204" pitchFamily="34" charset="0"/>
        <a:ea typeface="宋体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80604020202020204" pitchFamily="34" charset="0"/>
        <a:ea typeface="宋体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80604020202020204" pitchFamily="34" charset="0"/>
        <a:ea typeface="宋体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80604020202020204" pitchFamily="34" charset="0"/>
        <a:ea typeface="宋体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80604020202020204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80604020202020204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80604020202020204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80604020202020204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80604020202020204" pitchFamily="34" charset="0"/>
        <a:ea typeface="宋体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8" userDrawn="1">
          <p15:clr>
            <a:srgbClr val="A4A3A4"/>
          </p15:clr>
        </p15:guide>
        <p15:guide id="2" pos="3795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Jing" initials="Jing" lastIdx="0" clrIdx="6"/>
  <p:cmAuthor id="1" name="Lenovo" initials="L" lastIdx="2" clrIdx="0"/>
  <p:cmAuthor id="2" name="gong1" initials="g" lastIdx="8" clrIdx="1"/>
  <p:cmAuthor id="3" name="g85901190@hotmail.com" initials="" lastIdx="4" clrIdx="2"/>
  <p:cmAuthor id="4" name="贾 鹏" initials="鹏贾" lastIdx="1" clrIdx="3"/>
  <p:cmAuthor id="5" name="jinglei" initials="j" lastIdx="3" clrIdx="4"/>
  <p:cmAuthor id="6" name="齐海秦风" initials="齐海秦风" lastIdx="1" clrIdx="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4EA3"/>
    <a:srgbClr val="406EBF"/>
    <a:srgbClr val="4270C1"/>
    <a:srgbClr val="009EE7"/>
    <a:srgbClr val="0087D4"/>
    <a:srgbClr val="A3D6ED"/>
    <a:srgbClr val="9ECDF1"/>
    <a:srgbClr val="4FB8DD"/>
    <a:srgbClr val="E6E6E6"/>
    <a:srgbClr val="57CC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42" autoAdjust="0"/>
    <p:restoredTop sz="78152" autoAdjust="0"/>
  </p:normalViewPr>
  <p:slideViewPr>
    <p:cSldViewPr showGuides="1">
      <p:cViewPr varScale="1">
        <p:scale>
          <a:sx n="69" d="100"/>
          <a:sy n="69" d="100"/>
        </p:scale>
        <p:origin x="813" y="36"/>
      </p:cViewPr>
      <p:guideLst>
        <p:guide orient="horz" pos="2188"/>
        <p:guide pos="3795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7" d="100"/>
          <a:sy n="87" d="100"/>
        </p:scale>
        <p:origin x="384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5" Type="http://schemas.openxmlformats.org/officeDocument/2006/relationships/tags" Target="tags/tag24.xml"/><Relationship Id="rId14" Type="http://schemas.openxmlformats.org/officeDocument/2006/relationships/commentAuthors" Target="commentAuthors.xml"/><Relationship Id="rId13" Type="http://schemas.openxmlformats.org/officeDocument/2006/relationships/tableStyles" Target="tableStyles.xml"/><Relationship Id="rId12" Type="http://schemas.openxmlformats.org/officeDocument/2006/relationships/viewProps" Target="viewProps.xml"/><Relationship Id="rId11" Type="http://schemas.openxmlformats.org/officeDocument/2006/relationships/presProps" Target="presProps.xml"/><Relationship Id="rId1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D1BCAC-14CA-4072-8D6B-58FBA9EA6FB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4724EC-11BB-4DC3-8BDC-39111B8F4B1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页眉占位符 1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97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200">
                <a:latin typeface="Calibri" panose="020F0502020204030204" pitchFamily="34" charset="0"/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9939" name="日期占位符 2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97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200">
                <a:latin typeface="Calibri" panose="020F0502020204030204" pitchFamily="34" charset="0"/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fld id="{9BC1BBF3-8713-4E61-AB28-D68633E3D677}" type="datetimeFigureOut">
              <a:rPr lang="zh-CN" altLang="en-US"/>
            </a:fld>
            <a:endParaRPr lang="zh-CN" altLang="en-US"/>
          </a:p>
        </p:txBody>
      </p:sp>
      <p:sp>
        <p:nvSpPr>
          <p:cNvPr id="50180" name="幻灯片图像占位符 3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114300" y="746125"/>
            <a:ext cx="6629400" cy="373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9941" name="备注占位符 4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724956"/>
            <a:ext cx="5486400" cy="44762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 noProof="0"/>
              <a:t>单击此处编辑母版文本样式</a:t>
            </a:r>
            <a:endParaRPr lang="zh-CN" altLang="en-US" noProof="0"/>
          </a:p>
          <a:p>
            <a:pPr lvl="1"/>
            <a:r>
              <a:rPr lang="zh-CN" altLang="en-US" noProof="0"/>
              <a:t>第二级</a:t>
            </a:r>
            <a:endParaRPr lang="zh-CN" altLang="en-US" noProof="0"/>
          </a:p>
          <a:p>
            <a:pPr lvl="2"/>
            <a:r>
              <a:rPr lang="zh-CN" altLang="en-US" noProof="0"/>
              <a:t>第三级</a:t>
            </a:r>
            <a:endParaRPr lang="zh-CN" altLang="en-US" noProof="0"/>
          </a:p>
          <a:p>
            <a:pPr lvl="3"/>
            <a:r>
              <a:rPr lang="zh-CN" altLang="en-US" noProof="0"/>
              <a:t>第四级</a:t>
            </a:r>
            <a:endParaRPr lang="zh-CN" altLang="en-US" noProof="0"/>
          </a:p>
          <a:p>
            <a:pPr lvl="4"/>
            <a:r>
              <a:rPr lang="zh-CN" altLang="en-US" noProof="0"/>
              <a:t>第五级</a:t>
            </a:r>
            <a:endParaRPr lang="zh-CN" altLang="en-US" noProof="0"/>
          </a:p>
        </p:txBody>
      </p:sp>
      <p:sp>
        <p:nvSpPr>
          <p:cNvPr id="39942" name="页脚占位符 5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8185"/>
            <a:ext cx="2971800" cy="497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/>
          <a:lstStyle>
            <a:lvl1pPr eaLnBrk="1" hangingPunct="1">
              <a:defRPr sz="1200">
                <a:latin typeface="Calibri" panose="020F0502020204030204" pitchFamily="34" charset="0"/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9943" name="灯片编号占位符 6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448185"/>
            <a:ext cx="2971800" cy="497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sz="1200" smtClean="0">
                <a:latin typeface="Calibri" panose="020F0502020204030204" pitchFamily="34" charset="0"/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fld id="{8AD322ED-479A-4671-BBE8-BF7198362825}" type="slidenum">
              <a:rPr lang="zh-CN" altLang="en-US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微软雅黑" panose="020B0503020204020204" pitchFamily="34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微软雅黑" panose="020B0503020204020204" pitchFamily="34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微软雅黑" panose="020B0503020204020204" pitchFamily="34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微软雅黑" panose="020B0503020204020204" pitchFamily="34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微软雅黑" panose="020B0503020204020204" pitchFamily="34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0ECEB0-A65A-4E41-A681-418415E82AA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0ECEB0-A65A-4E41-A681-418415E82AA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AD322ED-479A-4671-BBE8-BF719836282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AD322ED-479A-4671-BBE8-BF719836282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AD322ED-479A-4671-BBE8-BF719836282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65060" y="5052546"/>
            <a:ext cx="7516013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5D7B86B-46E8-4C97-AA24-170E44E9D0C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625538-B5FE-4708-BC60-F09BB032FB76}" type="slidenum">
              <a:rPr lang="zh-CN" altLang="en-US" smtClean="0"/>
            </a:fld>
            <a:endParaRPr lang="zh-CN" alt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0109" y="3132290"/>
            <a:ext cx="9567135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40000" y="731519"/>
            <a:ext cx="8534400" cy="347472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D2A6319-41B4-422D-BD70-2EB7157422C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453F16-FD2E-4B39-8AEB-553D034CD95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38344" y="376518"/>
            <a:ext cx="27432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432151" y="731520"/>
            <a:ext cx="6439049" cy="4894729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F0500E7-D724-48A8-AF97-108052D99294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BAC913-A446-426D-BF85-F06EA4395193}" type="slidenum">
              <a:rPr lang="zh-CN" altLang="en-US" smtClean="0"/>
            </a:fld>
            <a:endParaRPr lang="zh-CN" alt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524000" y="731520"/>
            <a:ext cx="8534400" cy="347472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0927" y="2172648"/>
            <a:ext cx="7955555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6584" y="4607511"/>
            <a:ext cx="7960659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88B23D-F4E0-4C9B-9AF4-F911AC1EC75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0699C3-E058-40C1-854B-2407F6DF8C4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D3C9D05-2126-436C-8AD6-173090D1706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C767D4-A505-4E3E-B994-FF5CD1BD21FE}" type="slidenum">
              <a:rPr lang="zh-CN" altLang="en-US" smtClean="0"/>
            </a:fld>
            <a:endParaRPr lang="zh-CN" alt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523999" y="731519"/>
            <a:ext cx="4462272" cy="347472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731520"/>
            <a:ext cx="4462272" cy="347472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1520"/>
            <a:ext cx="4462272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41929" y="1400327"/>
            <a:ext cx="4462272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6403" y="731520"/>
            <a:ext cx="4462272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None/>
            </a:pPr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1399032"/>
            <a:ext cx="4462272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006BC7-16D5-40DC-8897-CDD14B364F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9915BB-CA67-416E-BAE1-8C61DB7281F7}" type="slidenum">
              <a:rPr lang="zh-CN" altLang="en-US" smtClean="0"/>
            </a:fld>
            <a:endParaRPr lang="zh-CN" alt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205E25C-D227-486E-B5F5-9F0C33F5D878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0A9259-185F-4A7C-A70F-8DF495EE1968}" type="slidenum">
              <a:rPr lang="zh-CN" altLang="en-US" smtClean="0"/>
            </a:fld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2"/>
          <a:srcRect t="10781"/>
          <a:stretch>
            <a:fillRect/>
          </a:stretch>
        </p:blipFill>
        <p:spPr>
          <a:xfrm>
            <a:off x="0" y="5"/>
            <a:ext cx="12217629" cy="6865711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7" r="59143" b="19841"/>
          <a:stretch>
            <a:fillRect/>
          </a:stretch>
        </p:blipFill>
        <p:spPr>
          <a:xfrm>
            <a:off x="1" y="0"/>
            <a:ext cx="5087887" cy="98072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</a:fld>
            <a:endParaRPr lang="en-US" dirty="0"/>
          </a:p>
        </p:txBody>
      </p:sp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87234"/>
            <a:ext cx="12192000" cy="5870766"/>
          </a:xfrm>
          <a:prstGeom prst="rect">
            <a:avLst/>
          </a:prstGeom>
        </p:spPr>
      </p:pic>
      <p:sp>
        <p:nvSpPr>
          <p:cNvPr id="6" name="矩形 5"/>
          <p:cNvSpPr/>
          <p:nvPr userDrawn="1"/>
        </p:nvSpPr>
        <p:spPr>
          <a:xfrm>
            <a:off x="0" y="915837"/>
            <a:ext cx="12192000" cy="71398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13000">
                <a:schemeClr val="accent1">
                  <a:lumMod val="45000"/>
                  <a:lumOff val="55000"/>
                </a:schemeClr>
              </a:gs>
              <a:gs pos="35000">
                <a:schemeClr val="accent1">
                  <a:lumMod val="45000"/>
                  <a:lumOff val="55000"/>
                </a:schemeClr>
              </a:gs>
              <a:gs pos="65000">
                <a:schemeClr val="accent1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3">
            <a:clrChange>
              <a:clrFrom>
                <a:srgbClr val="E5F3FF"/>
              </a:clrFrom>
              <a:clrTo>
                <a:srgbClr val="E5F3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68" r="67088" b="17085"/>
          <a:stretch>
            <a:fillRect/>
          </a:stretch>
        </p:blipFill>
        <p:spPr>
          <a:xfrm>
            <a:off x="8904312" y="152593"/>
            <a:ext cx="3168352" cy="69812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8794" y="2209801"/>
            <a:ext cx="4848113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4688" y="731520"/>
            <a:ext cx="5356113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4354" y="3497802"/>
            <a:ext cx="4518213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8D07DE4-F150-41AC-9585-D9EE3574C2C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A1428B-CA56-436A-883D-574F5E35DB8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66900" y="1143000"/>
            <a:ext cx="54864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0516" y="1010486"/>
            <a:ext cx="4925485" cy="2163020"/>
          </a:xfrm>
        </p:spPr>
        <p:txBody>
          <a:bodyPr anchor="b"/>
          <a:lstStyle>
            <a:lvl1pPr marL="182880" indent="-182880">
              <a:buFont typeface="Georgia" panose="02040502050405020303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F215A2-CCA4-46E6-90D0-C4AB0984DF2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2730F2-D616-407D-83A8-2B9BBFD16D14}" type="slidenum">
              <a:rPr lang="zh-CN" altLang="en-US" smtClean="0"/>
            </a:fld>
            <a:endParaRPr lang="zh-CN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9691" y="4464421"/>
            <a:ext cx="8511384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12192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91053" y="4372168"/>
            <a:ext cx="8683348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2260"/>
            <a:ext cx="85344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00" y="6172201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8E80666-FB37-4B36-9149-507F3B0178E3}" type="datetimeFigureOut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172201"/>
            <a:ext cx="44704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080000" y="6172201"/>
            <a:ext cx="2438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7E63A33-8271-4DD0-9C48-789913D7C115}" type="slidenum">
              <a:rPr lang="en-US" smtClean="0"/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anose="02040502050405020303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90015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335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625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7.png"/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9.xml"/><Relationship Id="rId8" Type="http://schemas.openxmlformats.org/officeDocument/2006/relationships/tags" Target="../tags/tag8.xml"/><Relationship Id="rId7" Type="http://schemas.openxmlformats.org/officeDocument/2006/relationships/tags" Target="../tags/tag7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5" Type="http://schemas.openxmlformats.org/officeDocument/2006/relationships/notesSlide" Target="../notesSlides/notesSlide2.xml"/><Relationship Id="rId24" Type="http://schemas.openxmlformats.org/officeDocument/2006/relationships/slideLayout" Target="../slideLayouts/slideLayout2.xml"/><Relationship Id="rId23" Type="http://schemas.openxmlformats.org/officeDocument/2006/relationships/tags" Target="../tags/tag23.xml"/><Relationship Id="rId22" Type="http://schemas.openxmlformats.org/officeDocument/2006/relationships/tags" Target="../tags/tag22.xml"/><Relationship Id="rId21" Type="http://schemas.openxmlformats.org/officeDocument/2006/relationships/tags" Target="../tags/tag21.xml"/><Relationship Id="rId20" Type="http://schemas.openxmlformats.org/officeDocument/2006/relationships/tags" Target="../tags/tag20.xml"/><Relationship Id="rId2" Type="http://schemas.openxmlformats.org/officeDocument/2006/relationships/tags" Target="../tags/tag2.xml"/><Relationship Id="rId19" Type="http://schemas.openxmlformats.org/officeDocument/2006/relationships/tags" Target="../tags/tag19.xml"/><Relationship Id="rId18" Type="http://schemas.openxmlformats.org/officeDocument/2006/relationships/tags" Target="../tags/tag18.xml"/><Relationship Id="rId17" Type="http://schemas.openxmlformats.org/officeDocument/2006/relationships/tags" Target="../tags/tag17.xml"/><Relationship Id="rId16" Type="http://schemas.openxmlformats.org/officeDocument/2006/relationships/tags" Target="../tags/tag16.xml"/><Relationship Id="rId15" Type="http://schemas.openxmlformats.org/officeDocument/2006/relationships/tags" Target="../tags/tag15.xml"/><Relationship Id="rId14" Type="http://schemas.openxmlformats.org/officeDocument/2006/relationships/tags" Target="../tags/tag14.xml"/><Relationship Id="rId13" Type="http://schemas.openxmlformats.org/officeDocument/2006/relationships/tags" Target="../tags/tag13.xml"/><Relationship Id="rId12" Type="http://schemas.openxmlformats.org/officeDocument/2006/relationships/tags" Target="../tags/tag12.xml"/><Relationship Id="rId11" Type="http://schemas.openxmlformats.org/officeDocument/2006/relationships/tags" Target="../tags/tag11.xml"/><Relationship Id="rId10" Type="http://schemas.openxmlformats.org/officeDocument/2006/relationships/tags" Target="../tags/tag10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2.xml"/><Relationship Id="rId4" Type="http://schemas.openxmlformats.org/officeDocument/2006/relationships/themeOverride" Target="../theme/themeOverride1.xml"/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10"/>
          <p:cNvSpPr>
            <a:spLocks noEditPoints="1"/>
          </p:cNvSpPr>
          <p:nvPr/>
        </p:nvSpPr>
        <p:spPr bwMode="auto">
          <a:xfrm>
            <a:off x="4202341" y="4572233"/>
            <a:ext cx="294119" cy="294119"/>
          </a:xfrm>
          <a:custGeom>
            <a:avLst/>
            <a:gdLst>
              <a:gd name="T0" fmla="*/ 245 w 490"/>
              <a:gd name="T1" fmla="*/ 0 h 490"/>
              <a:gd name="T2" fmla="*/ 490 w 490"/>
              <a:gd name="T3" fmla="*/ 245 h 490"/>
              <a:gd name="T4" fmla="*/ 245 w 490"/>
              <a:gd name="T5" fmla="*/ 490 h 490"/>
              <a:gd name="T6" fmla="*/ 0 w 490"/>
              <a:gd name="T7" fmla="*/ 245 h 490"/>
              <a:gd name="T8" fmla="*/ 245 w 490"/>
              <a:gd name="T9" fmla="*/ 0 h 490"/>
              <a:gd name="T10" fmla="*/ 436 w 490"/>
              <a:gd name="T11" fmla="*/ 250 h 490"/>
              <a:gd name="T12" fmla="*/ 427 w 490"/>
              <a:gd name="T13" fmla="*/ 256 h 490"/>
              <a:gd name="T14" fmla="*/ 394 w 490"/>
              <a:gd name="T15" fmla="*/ 256 h 490"/>
              <a:gd name="T16" fmla="*/ 386 w 490"/>
              <a:gd name="T17" fmla="*/ 253 h 490"/>
              <a:gd name="T18" fmla="*/ 245 w 490"/>
              <a:gd name="T19" fmla="*/ 105 h 490"/>
              <a:gd name="T20" fmla="*/ 104 w 490"/>
              <a:gd name="T21" fmla="*/ 253 h 490"/>
              <a:gd name="T22" fmla="*/ 96 w 490"/>
              <a:gd name="T23" fmla="*/ 256 h 490"/>
              <a:gd name="T24" fmla="*/ 63 w 490"/>
              <a:gd name="T25" fmla="*/ 256 h 490"/>
              <a:gd name="T26" fmla="*/ 54 w 490"/>
              <a:gd name="T27" fmla="*/ 250 h 490"/>
              <a:gd name="T28" fmla="*/ 56 w 490"/>
              <a:gd name="T29" fmla="*/ 239 h 490"/>
              <a:gd name="T30" fmla="*/ 236 w 490"/>
              <a:gd name="T31" fmla="*/ 52 h 490"/>
              <a:gd name="T32" fmla="*/ 245 w 490"/>
              <a:gd name="T33" fmla="*/ 48 h 490"/>
              <a:gd name="T34" fmla="*/ 254 w 490"/>
              <a:gd name="T35" fmla="*/ 52 h 490"/>
              <a:gd name="T36" fmla="*/ 434 w 490"/>
              <a:gd name="T37" fmla="*/ 239 h 490"/>
              <a:gd name="T38" fmla="*/ 436 w 490"/>
              <a:gd name="T39" fmla="*/ 250 h 490"/>
              <a:gd name="T40" fmla="*/ 113 w 490"/>
              <a:gd name="T41" fmla="*/ 267 h 490"/>
              <a:gd name="T42" fmla="*/ 113 w 490"/>
              <a:gd name="T43" fmla="*/ 267 h 490"/>
              <a:gd name="T44" fmla="*/ 113 w 490"/>
              <a:gd name="T45" fmla="*/ 379 h 490"/>
              <a:gd name="T46" fmla="*/ 129 w 490"/>
              <a:gd name="T47" fmla="*/ 398 h 490"/>
              <a:gd name="T48" fmla="*/ 202 w 490"/>
              <a:gd name="T49" fmla="*/ 398 h 490"/>
              <a:gd name="T50" fmla="*/ 202 w 490"/>
              <a:gd name="T51" fmla="*/ 276 h 490"/>
              <a:gd name="T52" fmla="*/ 221 w 490"/>
              <a:gd name="T53" fmla="*/ 257 h 490"/>
              <a:gd name="T54" fmla="*/ 269 w 490"/>
              <a:gd name="T55" fmla="*/ 257 h 490"/>
              <a:gd name="T56" fmla="*/ 288 w 490"/>
              <a:gd name="T57" fmla="*/ 276 h 490"/>
              <a:gd name="T58" fmla="*/ 288 w 490"/>
              <a:gd name="T59" fmla="*/ 398 h 490"/>
              <a:gd name="T60" fmla="*/ 361 w 490"/>
              <a:gd name="T61" fmla="*/ 398 h 490"/>
              <a:gd name="T62" fmla="*/ 377 w 490"/>
              <a:gd name="T63" fmla="*/ 379 h 490"/>
              <a:gd name="T64" fmla="*/ 377 w 490"/>
              <a:gd name="T65" fmla="*/ 268 h 490"/>
              <a:gd name="T66" fmla="*/ 245 w 490"/>
              <a:gd name="T67" fmla="*/ 130 h 490"/>
              <a:gd name="T68" fmla="*/ 113 w 490"/>
              <a:gd name="T69" fmla="*/ 267 h 4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490" h="490">
                <a:moveTo>
                  <a:pt x="245" y="0"/>
                </a:moveTo>
                <a:cubicBezTo>
                  <a:pt x="380" y="0"/>
                  <a:pt x="490" y="110"/>
                  <a:pt x="490" y="245"/>
                </a:cubicBezTo>
                <a:cubicBezTo>
                  <a:pt x="490" y="381"/>
                  <a:pt x="380" y="490"/>
                  <a:pt x="245" y="490"/>
                </a:cubicBezTo>
                <a:cubicBezTo>
                  <a:pt x="110" y="490"/>
                  <a:pt x="0" y="381"/>
                  <a:pt x="0" y="245"/>
                </a:cubicBezTo>
                <a:cubicBezTo>
                  <a:pt x="0" y="110"/>
                  <a:pt x="110" y="0"/>
                  <a:pt x="245" y="0"/>
                </a:cubicBezTo>
                <a:close/>
                <a:moveTo>
                  <a:pt x="436" y="250"/>
                </a:moveTo>
                <a:cubicBezTo>
                  <a:pt x="435" y="254"/>
                  <a:pt x="431" y="256"/>
                  <a:pt x="427" y="256"/>
                </a:cubicBezTo>
                <a:lnTo>
                  <a:pt x="394" y="256"/>
                </a:lnTo>
                <a:cubicBezTo>
                  <a:pt x="391" y="256"/>
                  <a:pt x="388" y="255"/>
                  <a:pt x="386" y="253"/>
                </a:cubicBezTo>
                <a:lnTo>
                  <a:pt x="245" y="105"/>
                </a:lnTo>
                <a:lnTo>
                  <a:pt x="104" y="253"/>
                </a:lnTo>
                <a:cubicBezTo>
                  <a:pt x="102" y="255"/>
                  <a:pt x="99" y="256"/>
                  <a:pt x="96" y="256"/>
                </a:cubicBezTo>
                <a:lnTo>
                  <a:pt x="63" y="256"/>
                </a:lnTo>
                <a:cubicBezTo>
                  <a:pt x="59" y="256"/>
                  <a:pt x="55" y="254"/>
                  <a:pt x="54" y="250"/>
                </a:cubicBezTo>
                <a:cubicBezTo>
                  <a:pt x="52" y="246"/>
                  <a:pt x="53" y="242"/>
                  <a:pt x="56" y="239"/>
                </a:cubicBezTo>
                <a:lnTo>
                  <a:pt x="236" y="52"/>
                </a:lnTo>
                <a:cubicBezTo>
                  <a:pt x="238" y="49"/>
                  <a:pt x="242" y="48"/>
                  <a:pt x="245" y="48"/>
                </a:cubicBezTo>
                <a:cubicBezTo>
                  <a:pt x="248" y="48"/>
                  <a:pt x="252" y="49"/>
                  <a:pt x="254" y="52"/>
                </a:cubicBezTo>
                <a:lnTo>
                  <a:pt x="434" y="239"/>
                </a:lnTo>
                <a:cubicBezTo>
                  <a:pt x="437" y="242"/>
                  <a:pt x="438" y="246"/>
                  <a:pt x="436" y="250"/>
                </a:cubicBezTo>
                <a:close/>
                <a:moveTo>
                  <a:pt x="113" y="267"/>
                </a:moveTo>
                <a:lnTo>
                  <a:pt x="113" y="267"/>
                </a:lnTo>
                <a:lnTo>
                  <a:pt x="113" y="379"/>
                </a:lnTo>
                <a:cubicBezTo>
                  <a:pt x="113" y="389"/>
                  <a:pt x="120" y="398"/>
                  <a:pt x="129" y="398"/>
                </a:cubicBezTo>
                <a:lnTo>
                  <a:pt x="202" y="398"/>
                </a:lnTo>
                <a:lnTo>
                  <a:pt x="202" y="276"/>
                </a:lnTo>
                <a:cubicBezTo>
                  <a:pt x="202" y="266"/>
                  <a:pt x="211" y="257"/>
                  <a:pt x="221" y="257"/>
                </a:cubicBezTo>
                <a:lnTo>
                  <a:pt x="269" y="257"/>
                </a:lnTo>
                <a:cubicBezTo>
                  <a:pt x="279" y="257"/>
                  <a:pt x="288" y="266"/>
                  <a:pt x="288" y="276"/>
                </a:cubicBezTo>
                <a:lnTo>
                  <a:pt x="288" y="398"/>
                </a:lnTo>
                <a:lnTo>
                  <a:pt x="361" y="398"/>
                </a:lnTo>
                <a:cubicBezTo>
                  <a:pt x="370" y="398"/>
                  <a:pt x="377" y="389"/>
                  <a:pt x="377" y="379"/>
                </a:cubicBezTo>
                <a:lnTo>
                  <a:pt x="377" y="268"/>
                </a:lnTo>
                <a:lnTo>
                  <a:pt x="245" y="130"/>
                </a:lnTo>
                <a:lnTo>
                  <a:pt x="113" y="26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121917" tIns="60958" rIns="121917" bIns="60958" numCol="1" anchor="t" anchorCtr="0" compatLnSpc="1"/>
          <a:lstStyle/>
          <a:p>
            <a:endParaRPr lang="zh-CN" altLang="en-US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9" name="图片 8" descr="2_画板 1 副本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275" y="-28926"/>
            <a:ext cx="12191999" cy="2939125"/>
          </a:xfrm>
          <a:prstGeom prst="rect">
            <a:avLst/>
          </a:prstGeom>
        </p:spPr>
      </p:pic>
      <p:pic>
        <p:nvPicPr>
          <p:cNvPr id="15" name="图片 14" descr="1-0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2910200"/>
            <a:ext cx="12192000" cy="3957756"/>
          </a:xfrm>
          <a:prstGeom prst="rect">
            <a:avLst/>
          </a:prstGeom>
        </p:spPr>
      </p:pic>
      <p:sp>
        <p:nvSpPr>
          <p:cNvPr id="11" name="TextBox 14"/>
          <p:cNvSpPr txBox="1"/>
          <p:nvPr/>
        </p:nvSpPr>
        <p:spPr>
          <a:xfrm>
            <a:off x="5219875" y="5745784"/>
            <a:ext cx="1750060" cy="382270"/>
          </a:xfrm>
          <a:prstGeom prst="rect">
            <a:avLst/>
          </a:prstGeom>
          <a:noFill/>
        </p:spPr>
        <p:txBody>
          <a:bodyPr wrap="none" lIns="91414" tIns="45707" rIns="91414" bIns="45707" rtlCol="0">
            <a:spAutoFit/>
          </a:bodyPr>
          <a:lstStyle>
            <a:defPPr>
              <a:defRPr lang="zh-CN"/>
            </a:defPPr>
            <a:lvl1pPr>
              <a:defRPr sz="2000">
                <a:solidFill>
                  <a:schemeClr val="accent2"/>
                </a:solidFill>
                <a:latin typeface="+mn-ea"/>
                <a:ea typeface="+mn-ea"/>
              </a:defRPr>
            </a:lvl1pPr>
          </a:lstStyle>
          <a:p>
            <a:r>
              <a:rPr lang="en-US" altLang="zh-CN" sz="19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2026</a:t>
            </a:r>
            <a:r>
              <a:rPr lang="zh-CN" altLang="en-US" sz="19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年</a:t>
            </a:r>
            <a:r>
              <a:rPr lang="en-US" altLang="zh-CN" sz="19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9</a:t>
            </a:r>
            <a:r>
              <a:rPr lang="zh-CN" altLang="en-US" sz="19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月</a:t>
            </a:r>
            <a:r>
              <a:rPr lang="en-US" altLang="zh-CN" sz="19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18</a:t>
            </a:r>
            <a:r>
              <a:rPr lang="zh-CN" altLang="en-US" sz="19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日</a:t>
            </a:r>
            <a:endParaRPr lang="zh-CN" altLang="en-US" sz="1900" dirty="0">
              <a:solidFill>
                <a:schemeClr val="bg1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cxnSp>
        <p:nvCxnSpPr>
          <p:cNvPr id="13" name="直接连接符 12"/>
          <p:cNvCxnSpPr/>
          <p:nvPr/>
        </p:nvCxnSpPr>
        <p:spPr>
          <a:xfrm>
            <a:off x="2351584" y="5286766"/>
            <a:ext cx="7405988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圆角矩形 13"/>
          <p:cNvSpPr/>
          <p:nvPr/>
        </p:nvSpPr>
        <p:spPr>
          <a:xfrm>
            <a:off x="4249788" y="5067877"/>
            <a:ext cx="3655893" cy="476256"/>
          </a:xfrm>
          <a:prstGeom prst="roundRect">
            <a:avLst/>
          </a:prstGeom>
          <a:solidFill>
            <a:srgbClr val="005AAE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77" tIns="60938" rIns="121877" bIns="60938" rtlCol="0" anchor="ctr"/>
          <a:lstStyle/>
          <a:p>
            <a:pPr algn="ctr" defTabSz="1218565"/>
            <a:r>
              <a:rPr lang="zh-CN" altLang="en-US" sz="2100" dirty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报告人：</a:t>
            </a:r>
            <a:r>
              <a:rPr lang="en-US" altLang="zh-CN" sz="2100" dirty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XXX</a:t>
            </a:r>
            <a:endParaRPr lang="zh-CN" altLang="en-US" sz="2100" dirty="0">
              <a:solidFill>
                <a:prstClr val="white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361950" y="3600720"/>
            <a:ext cx="11468100" cy="951230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sz="3600" b="1" kern="1300" spc="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卓越工程师学院</a:t>
            </a:r>
            <a:r>
              <a:rPr lang="zh-CN" altLang="en-US" sz="3600" b="1" kern="1300" spc="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面试报告</a:t>
            </a:r>
            <a:endParaRPr lang="en-US" altLang="zh-CN" sz="3600" b="1" kern="1300" spc="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361950" y="2989755"/>
            <a:ext cx="11468100" cy="856192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3600" b="1" kern="1300" spc="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中国海洋大学</a:t>
            </a:r>
            <a:endParaRPr lang="en-US" altLang="zh-CN" sz="3600" b="1" kern="1300" spc="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276" y="11788"/>
            <a:ext cx="12190724" cy="2898411"/>
          </a:xfrm>
          <a:prstGeom prst="rect">
            <a:avLst/>
          </a:prstGeom>
          <a:solidFill>
            <a:srgbClr val="00449B">
              <a:alpha val="3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" name="图片 11" descr="1-0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950" y="260648"/>
            <a:ext cx="2626911" cy="679021"/>
          </a:xfrm>
          <a:prstGeom prst="rect">
            <a:avLst/>
          </a:prstGeom>
        </p:spPr>
      </p:pic>
      <p:grpSp>
        <p:nvGrpSpPr>
          <p:cNvPr id="17" name="组合 16"/>
          <p:cNvGrpSpPr/>
          <p:nvPr/>
        </p:nvGrpSpPr>
        <p:grpSpPr>
          <a:xfrm>
            <a:off x="3061538" y="90170"/>
            <a:ext cx="3579424" cy="1020318"/>
            <a:chOff x="3329" y="214"/>
            <a:chExt cx="8330" cy="1719"/>
          </a:xfrm>
        </p:grpSpPr>
        <p:grpSp>
          <p:nvGrpSpPr>
            <p:cNvPr id="18" name="组合 17"/>
            <p:cNvGrpSpPr/>
            <p:nvPr/>
          </p:nvGrpSpPr>
          <p:grpSpPr>
            <a:xfrm>
              <a:off x="4779" y="381"/>
              <a:ext cx="6880" cy="1369"/>
              <a:chOff x="4965835" y="1160303"/>
              <a:chExt cx="5825070" cy="1159524"/>
            </a:xfrm>
          </p:grpSpPr>
          <p:sp>
            <p:nvSpPr>
              <p:cNvPr id="19" name="文本框 18"/>
              <p:cNvSpPr txBox="1"/>
              <p:nvPr/>
            </p:nvSpPr>
            <p:spPr>
              <a:xfrm>
                <a:off x="4965835" y="1160303"/>
                <a:ext cx="5396340" cy="8146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30000"/>
                  </a:lnSpc>
                  <a:buClr>
                    <a:prstClr val="black"/>
                  </a:buClr>
                </a:pPr>
                <a:r>
                  <a:rPr lang="zh-CN" altLang="en-US" sz="24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卓越工程师学院</a:t>
                </a:r>
                <a:endParaRPr lang="zh-CN" altLang="en-US" sz="24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0" name="文本框 19"/>
              <p:cNvSpPr txBox="1"/>
              <p:nvPr/>
            </p:nvSpPr>
            <p:spPr>
              <a:xfrm>
                <a:off x="5246915" y="1878676"/>
                <a:ext cx="5543990" cy="441151"/>
              </a:xfrm>
              <a:prstGeom prst="rect">
                <a:avLst/>
              </a:prstGeom>
              <a:noFill/>
            </p:spPr>
            <p:txBody>
              <a:bodyPr wrap="square">
                <a:noAutofit/>
              </a:bodyPr>
              <a:lstStyle/>
              <a:p>
                <a:r>
                  <a:rPr lang="en-US" altLang="zh-CN" sz="1000">
                    <a:solidFill>
                      <a:schemeClr val="bg1"/>
                    </a:solidFill>
                    <a:latin typeface="Times New Roman" panose="020206030504050203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COLLEGE FOR EXCELLENT ENGINEERS</a:t>
                </a:r>
                <a:endParaRPr lang="en-US" altLang="zh-CN" sz="1000">
                  <a:solidFill>
                    <a:schemeClr val="bg1"/>
                  </a:solidFill>
                  <a:latin typeface="Times New Roman" panose="02020603050405020304" pitchFamily="18" charset="0"/>
                  <a:ea typeface="等线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p:grpSp>
        <p:pic>
          <p:nvPicPr>
            <p:cNvPr id="21" name="图片 20" descr="卓工logo-20251222最终版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329" y="214"/>
              <a:ext cx="2163" cy="1719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/>
    </mc:Choice>
    <mc:Fallback>
      <p:transition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9" name="直接连接符 68"/>
          <p:cNvCxnSpPr/>
          <p:nvPr>
            <p:custDataLst>
              <p:tags r:id="rId1"/>
            </p:custDataLst>
          </p:nvPr>
        </p:nvCxnSpPr>
        <p:spPr>
          <a:xfrm>
            <a:off x="5269564" y="3446078"/>
            <a:ext cx="754428" cy="4904"/>
          </a:xfrm>
          <a:prstGeom prst="line">
            <a:avLst/>
          </a:prstGeom>
          <a:ln w="19050">
            <a:solidFill>
              <a:srgbClr val="0060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>
            <a:stCxn id="51" idx="7"/>
            <a:endCxn id="8" idx="1"/>
          </p:cNvCxnSpPr>
          <p:nvPr>
            <p:custDataLst>
              <p:tags r:id="rId2"/>
            </p:custDataLst>
          </p:nvPr>
        </p:nvCxnSpPr>
        <p:spPr>
          <a:xfrm flipV="1">
            <a:off x="5287346" y="1614370"/>
            <a:ext cx="532738" cy="637848"/>
          </a:xfrm>
          <a:prstGeom prst="line">
            <a:avLst/>
          </a:prstGeom>
          <a:ln w="19050">
            <a:solidFill>
              <a:srgbClr val="0060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矩形: 圆角 49"/>
          <p:cNvSpPr/>
          <p:nvPr/>
        </p:nvSpPr>
        <p:spPr>
          <a:xfrm>
            <a:off x="-3427684" y="-1209545"/>
            <a:ext cx="8707051" cy="9110169"/>
          </a:xfrm>
          <a:prstGeom prst="roundRect">
            <a:avLst>
              <a:gd name="adj" fmla="val 50000"/>
            </a:avLst>
          </a:prstGeom>
          <a:noFill/>
          <a:ln w="22225">
            <a:solidFill>
              <a:srgbClr val="0061B0"/>
            </a:solidFill>
          </a:ln>
          <a:effectLst>
            <a:outerShdw blurRad="152400" sx="101000" sy="101000" algn="l" rotWithShape="0">
              <a:srgbClr val="0061B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微软雅黑" panose="020B0503020204020204" pitchFamily="34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497882" y="1779985"/>
            <a:ext cx="496880" cy="496879"/>
          </a:xfrm>
          <a:prstGeom prst="rect">
            <a:avLst/>
          </a:prstGeom>
          <a:solidFill>
            <a:srgbClr val="0044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3" name="矩形 12"/>
          <p:cNvSpPr/>
          <p:nvPr/>
        </p:nvSpPr>
        <p:spPr>
          <a:xfrm>
            <a:off x="1844381" y="2117537"/>
            <a:ext cx="331253" cy="33125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5" name="MH_Others_1"/>
          <p:cNvSpPr txBox="1"/>
          <p:nvPr>
            <p:custDataLst>
              <p:tags r:id="rId3"/>
            </p:custDataLst>
          </p:nvPr>
        </p:nvSpPr>
        <p:spPr>
          <a:xfrm>
            <a:off x="2084587" y="1758186"/>
            <a:ext cx="1231106" cy="3597836"/>
          </a:xfrm>
          <a:prstGeom prst="rect">
            <a:avLst/>
          </a:prstGeom>
          <a:noFill/>
        </p:spPr>
        <p:txBody>
          <a:bodyPr vert="eaVert" wrap="square" lIns="0" tIns="0" rIns="0" bIns="0" rtlCol="0" anchor="ctr" anchorCtr="0">
            <a:spAutoFit/>
          </a:bodyPr>
          <a:lstStyle/>
          <a:p>
            <a:pPr algn="ctr" defTabSz="866140"/>
            <a:r>
              <a:rPr lang="zh-CN" altLang="en-US" sz="8000" b="1" dirty="0">
                <a:solidFill>
                  <a:srgbClr val="004198"/>
                </a:solidFill>
                <a:latin typeface="华文仿宋" panose="02010600040101010101" pitchFamily="2" charset="-122"/>
                <a:ea typeface="华文仿宋" panose="02010600040101010101" pitchFamily="2" charset="-122"/>
                <a:sym typeface="Arial" panose="02080604020202020204" pitchFamily="34" charset="0"/>
              </a:rPr>
              <a:t>目录</a:t>
            </a:r>
            <a:endParaRPr lang="zh-CN" altLang="en-US" sz="8000" b="1" dirty="0">
              <a:solidFill>
                <a:srgbClr val="004198"/>
              </a:solidFill>
              <a:latin typeface="华文仿宋" panose="02010600040101010101" pitchFamily="2" charset="-122"/>
              <a:ea typeface="华文仿宋" panose="02010600040101010101" pitchFamily="2" charset="-122"/>
              <a:sym typeface="Arial" panose="02080604020202020204" pitchFamily="34" charset="0"/>
            </a:endParaRPr>
          </a:p>
        </p:txBody>
      </p:sp>
      <p:sp>
        <p:nvSpPr>
          <p:cNvPr id="36" name="MH_Others_2"/>
          <p:cNvSpPr txBox="1"/>
          <p:nvPr>
            <p:custDataLst>
              <p:tags r:id="rId4"/>
            </p:custDataLst>
          </p:nvPr>
        </p:nvSpPr>
        <p:spPr>
          <a:xfrm rot="5400000">
            <a:off x="126875" y="3448554"/>
            <a:ext cx="3128221" cy="45140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 defTabSz="866140">
              <a:defRPr/>
            </a:pPr>
            <a:r>
              <a:rPr lang="en-US" altLang="zh-CN" sz="2900" dirty="0">
                <a:solidFill>
                  <a:srgbClr val="FFC000"/>
                </a:solidFill>
                <a:ea typeface="微软雅黑" panose="020B0503020204020204" pitchFamily="34" charset="-122"/>
                <a:sym typeface="Arial" panose="02080604020202020204" pitchFamily="34" charset="0"/>
              </a:rPr>
              <a:t>CONTENTS</a:t>
            </a:r>
            <a:endParaRPr lang="zh-CN" altLang="en-US" sz="2900" dirty="0">
              <a:solidFill>
                <a:srgbClr val="FFC000"/>
              </a:solidFill>
              <a:ea typeface="微软雅黑" panose="020B0503020204020204" pitchFamily="34" charset="-122"/>
              <a:sym typeface="Arial" panose="02080604020202020204" pitchFamily="34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5338685" y="3420342"/>
            <a:ext cx="184731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700" b="1" dirty="0">
              <a:solidFill>
                <a:srgbClr val="17375E"/>
              </a:solidFill>
              <a:ea typeface="微软雅黑" panose="020B0503020204020204" pitchFamily="34" charset="-122"/>
            </a:endParaRPr>
          </a:p>
        </p:txBody>
      </p:sp>
      <p:sp>
        <p:nvSpPr>
          <p:cNvPr id="22" name="矩形: 圆角 21"/>
          <p:cNvSpPr/>
          <p:nvPr/>
        </p:nvSpPr>
        <p:spPr>
          <a:xfrm>
            <a:off x="-2785357" y="-537480"/>
            <a:ext cx="7422399" cy="776604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165100" dist="38100" sx="102000" sy="102000" algn="ctr" rotWithShape="0">
              <a:srgbClr val="0061B1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微软雅黑" panose="020B0503020204020204" pitchFamily="34" charset="-122"/>
            </a:endParaRPr>
          </a:p>
        </p:txBody>
      </p:sp>
      <p:grpSp>
        <p:nvGrpSpPr>
          <p:cNvPr id="25" name="组合 24"/>
          <p:cNvGrpSpPr/>
          <p:nvPr/>
        </p:nvGrpSpPr>
        <p:grpSpPr>
          <a:xfrm>
            <a:off x="-594279" y="2589881"/>
            <a:ext cx="5602770" cy="1564282"/>
            <a:chOff x="-540815" y="2659919"/>
            <a:chExt cx="6415629" cy="1564282"/>
          </a:xfrm>
        </p:grpSpPr>
        <p:cxnSp>
          <p:nvCxnSpPr>
            <p:cNvPr id="29" name="直接连接符 28"/>
            <p:cNvCxnSpPr/>
            <p:nvPr/>
          </p:nvCxnSpPr>
          <p:spPr>
            <a:xfrm>
              <a:off x="1295400" y="2659919"/>
              <a:ext cx="2743200" cy="0"/>
            </a:xfrm>
            <a:prstGeom prst="line">
              <a:avLst/>
            </a:prstGeom>
            <a:ln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接连接符 29"/>
            <p:cNvCxnSpPr/>
            <p:nvPr/>
          </p:nvCxnSpPr>
          <p:spPr>
            <a:xfrm>
              <a:off x="1295400" y="4191000"/>
              <a:ext cx="2743200" cy="0"/>
            </a:xfrm>
            <a:prstGeom prst="line">
              <a:avLst/>
            </a:prstGeom>
            <a:ln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AutoShape 5"/>
            <p:cNvSpPr/>
            <p:nvPr/>
          </p:nvSpPr>
          <p:spPr>
            <a:xfrm>
              <a:off x="-540815" y="2895600"/>
              <a:ext cx="6415629" cy="608012"/>
            </a:xfrm>
            <a:prstGeom prst="roundRect">
              <a:avLst>
                <a:gd name="adj" fmla="val 0"/>
              </a:avLst>
            </a:prstGeom>
            <a:noFill/>
            <a:ln w="19050" cap="flat" cmpd="sng">
              <a:noFill/>
              <a:prstDash val="solid"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pPr algn="ctr" defTabSz="457200"/>
              <a:r>
                <a:rPr lang="zh-CN" altLang="en-US" sz="4800" b="1" dirty="0">
                  <a:solidFill>
                    <a:schemeClr val="bg1">
                      <a:lumMod val="95000"/>
                    </a:schemeClr>
                  </a:solidFill>
                  <a:ea typeface="微软雅黑" panose="020B0503020204020204" pitchFamily="34" charset="-122"/>
                </a:rPr>
                <a:t>目  录</a:t>
              </a:r>
              <a:endParaRPr lang="zh-CN" altLang="en-US" sz="4800" b="1" dirty="0">
                <a:solidFill>
                  <a:schemeClr val="bg1">
                    <a:lumMod val="95000"/>
                  </a:schemeClr>
                </a:solidFill>
                <a:ea typeface="微软雅黑" panose="020B0503020204020204" pitchFamily="34" charset="-122"/>
              </a:endParaRPr>
            </a:p>
          </p:txBody>
        </p:sp>
        <p:sp>
          <p:nvSpPr>
            <p:cNvPr id="34" name="AutoShape 5"/>
            <p:cNvSpPr/>
            <p:nvPr/>
          </p:nvSpPr>
          <p:spPr>
            <a:xfrm>
              <a:off x="-540815" y="3616189"/>
              <a:ext cx="6415629" cy="608012"/>
            </a:xfrm>
            <a:prstGeom prst="roundRect">
              <a:avLst>
                <a:gd name="adj" fmla="val 0"/>
              </a:avLst>
            </a:prstGeom>
            <a:noFill/>
            <a:ln w="19050" cap="flat" cmpd="sng">
              <a:noFill/>
              <a:prstDash val="solid"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pPr algn="ctr" defTabSz="457200"/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a typeface="微软雅黑" panose="020B0503020204020204" pitchFamily="34" charset="-122"/>
                </a:rPr>
                <a:t>CONTENTS</a:t>
              </a:r>
              <a:endParaRPr lang="zh-CN" altLang="en-US" sz="2800" b="1" dirty="0">
                <a:solidFill>
                  <a:schemeClr val="bg1">
                    <a:lumMod val="95000"/>
                  </a:schemeClr>
                </a:solidFill>
                <a:ea typeface="微软雅黑" panose="020B0503020204020204" pitchFamily="34" charset="-122"/>
              </a:endParaRPr>
            </a:p>
          </p:txBody>
        </p:sp>
      </p:grpSp>
      <p:grpSp>
        <p:nvGrpSpPr>
          <p:cNvPr id="41" name="组合 40"/>
          <p:cNvGrpSpPr/>
          <p:nvPr/>
        </p:nvGrpSpPr>
        <p:grpSpPr>
          <a:xfrm rot="10800000">
            <a:off x="-240035" y="5086753"/>
            <a:ext cx="3199400" cy="2947580"/>
            <a:chOff x="1116017" y="4761749"/>
            <a:chExt cx="2804065" cy="2583361"/>
          </a:xfrm>
        </p:grpSpPr>
        <p:cxnSp>
          <p:nvCxnSpPr>
            <p:cNvPr id="42" name="直接连接符 41"/>
            <p:cNvCxnSpPr/>
            <p:nvPr/>
          </p:nvCxnSpPr>
          <p:spPr>
            <a:xfrm rot="10800000" flipV="1">
              <a:off x="1308772" y="4761749"/>
              <a:ext cx="2438400" cy="19812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直接连接符 42"/>
            <p:cNvCxnSpPr/>
            <p:nvPr/>
          </p:nvCxnSpPr>
          <p:spPr>
            <a:xfrm rot="10800000" flipV="1">
              <a:off x="1116017" y="5305228"/>
              <a:ext cx="2438400" cy="19812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直接连接符 43"/>
            <p:cNvCxnSpPr/>
            <p:nvPr/>
          </p:nvCxnSpPr>
          <p:spPr>
            <a:xfrm rot="10800000" flipV="1">
              <a:off x="1481682" y="5363910"/>
              <a:ext cx="2438400" cy="19812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6" name="椭圆 45"/>
          <p:cNvSpPr/>
          <p:nvPr/>
        </p:nvSpPr>
        <p:spPr>
          <a:xfrm>
            <a:off x="1929591" y="6172651"/>
            <a:ext cx="276172" cy="276172"/>
          </a:xfrm>
          <a:prstGeom prst="ellipse">
            <a:avLst/>
          </a:prstGeom>
          <a:noFill/>
          <a:ln>
            <a:solidFill>
              <a:srgbClr val="BBD8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微软雅黑" panose="020B0503020204020204" pitchFamily="34" charset="-122"/>
            </a:endParaRPr>
          </a:p>
        </p:txBody>
      </p:sp>
      <p:grpSp>
        <p:nvGrpSpPr>
          <p:cNvPr id="37" name="组合 36"/>
          <p:cNvGrpSpPr/>
          <p:nvPr/>
        </p:nvGrpSpPr>
        <p:grpSpPr>
          <a:xfrm>
            <a:off x="1258433" y="-1059361"/>
            <a:ext cx="3263307" cy="2922691"/>
            <a:chOff x="743799" y="-873870"/>
            <a:chExt cx="2860075" cy="2561547"/>
          </a:xfrm>
        </p:grpSpPr>
        <p:cxnSp>
          <p:nvCxnSpPr>
            <p:cNvPr id="38" name="直接连接符 37"/>
            <p:cNvCxnSpPr/>
            <p:nvPr/>
          </p:nvCxnSpPr>
          <p:spPr>
            <a:xfrm flipV="1">
              <a:off x="938583" y="-873870"/>
              <a:ext cx="2438400" cy="19812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直接连接符 38"/>
            <p:cNvCxnSpPr/>
            <p:nvPr/>
          </p:nvCxnSpPr>
          <p:spPr>
            <a:xfrm flipV="1">
              <a:off x="743799" y="-323908"/>
              <a:ext cx="2438400" cy="19812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直接连接符 39"/>
            <p:cNvCxnSpPr/>
            <p:nvPr/>
          </p:nvCxnSpPr>
          <p:spPr>
            <a:xfrm flipV="1">
              <a:off x="1165474" y="-293523"/>
              <a:ext cx="2438400" cy="19812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5" name="椭圆 44"/>
          <p:cNvSpPr/>
          <p:nvPr/>
        </p:nvSpPr>
        <p:spPr>
          <a:xfrm>
            <a:off x="1520884" y="959659"/>
            <a:ext cx="276172" cy="276172"/>
          </a:xfrm>
          <a:prstGeom prst="ellipse">
            <a:avLst/>
          </a:prstGeom>
          <a:noFill/>
          <a:ln>
            <a:solidFill>
              <a:srgbClr val="BBD8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微软雅黑" panose="020B0503020204020204" pitchFamily="34" charset="-122"/>
            </a:endParaRPr>
          </a:p>
        </p:txBody>
      </p:sp>
      <p:sp>
        <p:nvSpPr>
          <p:cNvPr id="51" name="椭圆 50"/>
          <p:cNvSpPr/>
          <p:nvPr>
            <p:custDataLst>
              <p:tags r:id="rId5"/>
            </p:custDataLst>
          </p:nvPr>
        </p:nvSpPr>
        <p:spPr>
          <a:xfrm>
            <a:off x="5093546" y="2218967"/>
            <a:ext cx="227051" cy="227051"/>
          </a:xfrm>
          <a:prstGeom prst="ellipse">
            <a:avLst/>
          </a:prstGeom>
          <a:solidFill>
            <a:srgbClr val="0061B0"/>
          </a:solidFill>
          <a:ln>
            <a:noFill/>
          </a:ln>
          <a:effectLst>
            <a:outerShdw blurRad="101600" dist="38100" sx="103000" sy="103000" algn="ctr" rotWithShape="0">
              <a:srgbClr val="0060AF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54" name="椭圆 53"/>
          <p:cNvSpPr/>
          <p:nvPr>
            <p:custDataLst>
              <p:tags r:id="rId6"/>
            </p:custDataLst>
          </p:nvPr>
        </p:nvSpPr>
        <p:spPr>
          <a:xfrm>
            <a:off x="5165842" y="3329366"/>
            <a:ext cx="227051" cy="227051"/>
          </a:xfrm>
          <a:prstGeom prst="ellipse">
            <a:avLst/>
          </a:prstGeom>
          <a:solidFill>
            <a:srgbClr val="0061B0"/>
          </a:solidFill>
          <a:ln>
            <a:noFill/>
          </a:ln>
          <a:effectLst>
            <a:outerShdw blurRad="101600" dist="38100" sx="103000" sy="103000" algn="ctr" rotWithShape="0">
              <a:srgbClr val="0060AF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57" name="椭圆 56"/>
          <p:cNvSpPr/>
          <p:nvPr>
            <p:custDataLst>
              <p:tags r:id="rId7"/>
            </p:custDataLst>
          </p:nvPr>
        </p:nvSpPr>
        <p:spPr>
          <a:xfrm>
            <a:off x="5027933" y="4438539"/>
            <a:ext cx="227051" cy="227051"/>
          </a:xfrm>
          <a:prstGeom prst="ellipse">
            <a:avLst/>
          </a:prstGeom>
          <a:solidFill>
            <a:srgbClr val="0061B0"/>
          </a:solidFill>
          <a:ln>
            <a:noFill/>
          </a:ln>
          <a:effectLst>
            <a:outerShdw blurRad="101600" dist="38100" sx="103000" sy="103000" algn="ctr" rotWithShape="0">
              <a:srgbClr val="0060AF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1" name="组合 10"/>
          <p:cNvGrpSpPr/>
          <p:nvPr>
            <p:custDataLst>
              <p:tags r:id="rId8"/>
            </p:custDataLst>
          </p:nvPr>
        </p:nvGrpSpPr>
        <p:grpSpPr>
          <a:xfrm>
            <a:off x="5820084" y="1090911"/>
            <a:ext cx="5760640" cy="1046917"/>
            <a:chOff x="5869620" y="1298809"/>
            <a:chExt cx="5760640" cy="1046917"/>
          </a:xfrm>
        </p:grpSpPr>
        <p:sp>
          <p:nvSpPr>
            <p:cNvPr id="8" name="矩形: 圆角 7"/>
            <p:cNvSpPr/>
            <p:nvPr>
              <p:custDataLst>
                <p:tags r:id="rId9"/>
              </p:custDataLst>
            </p:nvPr>
          </p:nvSpPr>
          <p:spPr>
            <a:xfrm>
              <a:off x="5869620" y="1298809"/>
              <a:ext cx="5760640" cy="1046917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/>
                </a:gs>
                <a:gs pos="98000">
                  <a:schemeClr val="bg1">
                    <a:lumMod val="95000"/>
                  </a:schemeClr>
                </a:gs>
              </a:gsLst>
              <a:lin ang="13500000" scaled="0"/>
            </a:gradFill>
            <a:ln w="76200">
              <a:gradFill>
                <a:gsLst>
                  <a:gs pos="0">
                    <a:schemeClr val="bg1"/>
                  </a:gs>
                  <a:gs pos="98000">
                    <a:schemeClr val="bg1">
                      <a:lumMod val="85000"/>
                    </a:schemeClr>
                  </a:gs>
                </a:gsLst>
                <a:lin ang="2700000" scaled="0"/>
              </a:gradFill>
            </a:ln>
            <a:effectLst>
              <a:innerShdw blurRad="63500" dist="50800" dir="13500000">
                <a:srgbClr val="00449B">
                  <a:alpha val="30000"/>
                </a:srgb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7" name="AutoShape 5"/>
            <p:cNvSpPr/>
            <p:nvPr>
              <p:custDataLst>
                <p:tags r:id="rId10"/>
              </p:custDataLst>
            </p:nvPr>
          </p:nvSpPr>
          <p:spPr>
            <a:xfrm>
              <a:off x="7033781" y="1549566"/>
              <a:ext cx="4412585" cy="545403"/>
            </a:xfrm>
            <a:prstGeom prst="roundRect">
              <a:avLst>
                <a:gd name="adj" fmla="val 0"/>
              </a:avLst>
            </a:prstGeom>
            <a:noFill/>
            <a:ln w="19050" cap="flat" cmpd="sng">
              <a:noFill/>
              <a:prstDash val="solid"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pPr defTabSz="457200"/>
              <a:r>
                <a:rPr lang="zh-CN" altLang="en-US" sz="2000" b="1" dirty="0">
                  <a:solidFill>
                    <a:srgbClr val="014099"/>
                  </a:solidFill>
                  <a:ea typeface="微软雅黑" panose="020B0503020204020204" pitchFamily="34" charset="-122"/>
                </a:rPr>
                <a:t>教育背景</a:t>
              </a:r>
              <a:endParaRPr lang="zh-CN" altLang="en-US" sz="2000" b="1" dirty="0">
                <a:solidFill>
                  <a:srgbClr val="014099"/>
                </a:solidFill>
                <a:ea typeface="微软雅黑" panose="020B0503020204020204" pitchFamily="34" charset="-122"/>
              </a:endParaRPr>
            </a:p>
          </p:txBody>
        </p:sp>
        <p:sp>
          <p:nvSpPr>
            <p:cNvPr id="9" name="椭圆 8"/>
            <p:cNvSpPr/>
            <p:nvPr>
              <p:custDataLst>
                <p:tags r:id="rId11"/>
              </p:custDataLst>
            </p:nvPr>
          </p:nvSpPr>
          <p:spPr>
            <a:xfrm>
              <a:off x="6046621" y="1417188"/>
              <a:ext cx="810159" cy="810159"/>
            </a:xfrm>
            <a:prstGeom prst="ellipse">
              <a:avLst/>
            </a:prstGeom>
            <a:gradFill>
              <a:gsLst>
                <a:gs pos="6000">
                  <a:schemeClr val="bg1"/>
                </a:gs>
                <a:gs pos="98000">
                  <a:schemeClr val="bg1">
                    <a:lumMod val="85000"/>
                  </a:schemeClr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文本框 9"/>
            <p:cNvSpPr txBox="1"/>
            <p:nvPr>
              <p:custDataLst>
                <p:tags r:id="rId12"/>
              </p:custDataLst>
            </p:nvPr>
          </p:nvSpPr>
          <p:spPr>
            <a:xfrm>
              <a:off x="6210063" y="1592045"/>
              <a:ext cx="40937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 dirty="0">
                  <a:solidFill>
                    <a:srgbClr val="014099"/>
                  </a:solidFill>
                  <a:ea typeface="微软雅黑" panose="020B0503020204020204" pitchFamily="34" charset="-122"/>
                </a:rPr>
                <a:t>一</a:t>
              </a:r>
              <a:endParaRPr lang="zh-CN" altLang="en-US" sz="2400" b="1" dirty="0">
                <a:solidFill>
                  <a:srgbClr val="014099"/>
                </a:solidFill>
                <a:ea typeface="微软雅黑" panose="020B0503020204020204" pitchFamily="34" charset="-122"/>
              </a:endParaRPr>
            </a:p>
          </p:txBody>
        </p:sp>
      </p:grpSp>
      <p:grpSp>
        <p:nvGrpSpPr>
          <p:cNvPr id="58" name="组合 57"/>
          <p:cNvGrpSpPr/>
          <p:nvPr>
            <p:custDataLst>
              <p:tags r:id="rId13"/>
            </p:custDataLst>
          </p:nvPr>
        </p:nvGrpSpPr>
        <p:grpSpPr>
          <a:xfrm>
            <a:off x="5820084" y="2961737"/>
            <a:ext cx="5760640" cy="1046917"/>
            <a:chOff x="5869620" y="1298809"/>
            <a:chExt cx="5760640" cy="1046917"/>
          </a:xfrm>
        </p:grpSpPr>
        <p:sp>
          <p:nvSpPr>
            <p:cNvPr id="59" name="矩形: 圆角 58"/>
            <p:cNvSpPr/>
            <p:nvPr>
              <p:custDataLst>
                <p:tags r:id="rId14"/>
              </p:custDataLst>
            </p:nvPr>
          </p:nvSpPr>
          <p:spPr>
            <a:xfrm>
              <a:off x="5869620" y="1298809"/>
              <a:ext cx="5760640" cy="1046917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/>
                </a:gs>
                <a:gs pos="98000">
                  <a:schemeClr val="bg1">
                    <a:lumMod val="95000"/>
                  </a:schemeClr>
                </a:gs>
              </a:gsLst>
              <a:lin ang="13500000" scaled="0"/>
            </a:gradFill>
            <a:ln w="76200">
              <a:gradFill>
                <a:gsLst>
                  <a:gs pos="0">
                    <a:schemeClr val="bg1"/>
                  </a:gs>
                  <a:gs pos="98000">
                    <a:schemeClr val="bg1">
                      <a:lumMod val="85000"/>
                    </a:schemeClr>
                  </a:gs>
                </a:gsLst>
                <a:lin ang="2700000" scaled="0"/>
              </a:gradFill>
            </a:ln>
            <a:effectLst>
              <a:innerShdw blurRad="63500" dist="50800" dir="13500000">
                <a:srgbClr val="00449B">
                  <a:alpha val="30000"/>
                </a:srgb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0" name="AutoShape 5"/>
            <p:cNvSpPr/>
            <p:nvPr>
              <p:custDataLst>
                <p:tags r:id="rId15"/>
              </p:custDataLst>
            </p:nvPr>
          </p:nvSpPr>
          <p:spPr>
            <a:xfrm>
              <a:off x="7033781" y="1549566"/>
              <a:ext cx="4412585" cy="545403"/>
            </a:xfrm>
            <a:prstGeom prst="roundRect">
              <a:avLst>
                <a:gd name="adj" fmla="val 0"/>
              </a:avLst>
            </a:prstGeom>
            <a:noFill/>
            <a:ln w="19050" cap="flat" cmpd="sng">
              <a:noFill/>
              <a:prstDash val="solid"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pPr algn="l" defTabSz="457200"/>
              <a:r>
                <a:rPr lang="zh-CN" altLang="en-US" sz="2000" b="1" dirty="0">
                  <a:solidFill>
                    <a:srgbClr val="004198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80604020202020204" pitchFamily="34" charset="0"/>
                </a:rPr>
                <a:t>科研</a:t>
              </a:r>
              <a:r>
                <a:rPr lang="zh-CN" altLang="en-US" sz="2000" b="1" dirty="0">
                  <a:solidFill>
                    <a:srgbClr val="004198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80604020202020204" pitchFamily="34" charset="0"/>
                </a:rPr>
                <a:t>学习</a:t>
              </a:r>
              <a:r>
                <a:rPr lang="zh-CN" altLang="en-US" sz="2000" b="1" dirty="0">
                  <a:solidFill>
                    <a:srgbClr val="004198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80604020202020204" pitchFamily="34" charset="0"/>
                </a:rPr>
                <a:t>、社会实践、获得奖励等情况</a:t>
              </a:r>
              <a:endParaRPr lang="zh-CN" altLang="en-US" sz="2000" b="1" dirty="0">
                <a:solidFill>
                  <a:srgbClr val="004198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80604020202020204" pitchFamily="34" charset="0"/>
              </a:endParaRPr>
            </a:p>
          </p:txBody>
        </p:sp>
        <p:sp>
          <p:nvSpPr>
            <p:cNvPr id="61" name="椭圆 60"/>
            <p:cNvSpPr/>
            <p:nvPr>
              <p:custDataLst>
                <p:tags r:id="rId16"/>
              </p:custDataLst>
            </p:nvPr>
          </p:nvSpPr>
          <p:spPr>
            <a:xfrm>
              <a:off x="6046621" y="1417188"/>
              <a:ext cx="810159" cy="810159"/>
            </a:xfrm>
            <a:prstGeom prst="ellipse">
              <a:avLst/>
            </a:prstGeom>
            <a:gradFill>
              <a:gsLst>
                <a:gs pos="6000">
                  <a:schemeClr val="bg1"/>
                </a:gs>
                <a:gs pos="98000">
                  <a:schemeClr val="bg1">
                    <a:lumMod val="85000"/>
                  </a:schemeClr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2" name="文本框 61"/>
            <p:cNvSpPr txBox="1"/>
            <p:nvPr>
              <p:custDataLst>
                <p:tags r:id="rId17"/>
              </p:custDataLst>
            </p:nvPr>
          </p:nvSpPr>
          <p:spPr>
            <a:xfrm>
              <a:off x="6210063" y="1560138"/>
              <a:ext cx="49244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400" b="1" dirty="0">
                  <a:solidFill>
                    <a:srgbClr val="014099"/>
                  </a:solidFill>
                  <a:ea typeface="微软雅黑" panose="020B0503020204020204" pitchFamily="34" charset="-122"/>
                </a:rPr>
                <a:t>二</a:t>
              </a:r>
              <a:endParaRPr lang="zh-CN" altLang="en-US" sz="2400" b="1" dirty="0">
                <a:solidFill>
                  <a:srgbClr val="014099"/>
                </a:solidFill>
                <a:ea typeface="微软雅黑" panose="020B0503020204020204" pitchFamily="34" charset="-122"/>
              </a:endParaRPr>
            </a:p>
          </p:txBody>
        </p:sp>
      </p:grpSp>
      <p:grpSp>
        <p:nvGrpSpPr>
          <p:cNvPr id="63" name="组合 62"/>
          <p:cNvGrpSpPr/>
          <p:nvPr>
            <p:custDataLst>
              <p:tags r:id="rId18"/>
            </p:custDataLst>
          </p:nvPr>
        </p:nvGrpSpPr>
        <p:grpSpPr>
          <a:xfrm>
            <a:off x="5820084" y="4832563"/>
            <a:ext cx="5760640" cy="1046917"/>
            <a:chOff x="5869620" y="1298809"/>
            <a:chExt cx="5760640" cy="1046917"/>
          </a:xfrm>
        </p:grpSpPr>
        <p:sp>
          <p:nvSpPr>
            <p:cNvPr id="64" name="矩形: 圆角 63"/>
            <p:cNvSpPr/>
            <p:nvPr>
              <p:custDataLst>
                <p:tags r:id="rId19"/>
              </p:custDataLst>
            </p:nvPr>
          </p:nvSpPr>
          <p:spPr>
            <a:xfrm>
              <a:off x="5869620" y="1298809"/>
              <a:ext cx="5760640" cy="1046917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/>
                </a:gs>
                <a:gs pos="98000">
                  <a:schemeClr val="bg1">
                    <a:lumMod val="95000"/>
                  </a:schemeClr>
                </a:gs>
              </a:gsLst>
              <a:lin ang="13500000" scaled="0"/>
            </a:gradFill>
            <a:ln w="76200">
              <a:gradFill>
                <a:gsLst>
                  <a:gs pos="0">
                    <a:schemeClr val="bg1"/>
                  </a:gs>
                  <a:gs pos="98000">
                    <a:schemeClr val="bg1">
                      <a:lumMod val="85000"/>
                    </a:schemeClr>
                  </a:gs>
                </a:gsLst>
                <a:lin ang="2700000" scaled="0"/>
              </a:gradFill>
            </a:ln>
            <a:effectLst>
              <a:innerShdw blurRad="63500" dist="50800" dir="13500000">
                <a:srgbClr val="00449B">
                  <a:alpha val="30000"/>
                </a:srgb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5" name="AutoShape 5"/>
            <p:cNvSpPr/>
            <p:nvPr>
              <p:custDataLst>
                <p:tags r:id="rId20"/>
              </p:custDataLst>
            </p:nvPr>
          </p:nvSpPr>
          <p:spPr>
            <a:xfrm>
              <a:off x="7033781" y="1549566"/>
              <a:ext cx="4412585" cy="545403"/>
            </a:xfrm>
            <a:prstGeom prst="roundRect">
              <a:avLst>
                <a:gd name="adj" fmla="val 0"/>
              </a:avLst>
            </a:prstGeom>
            <a:noFill/>
            <a:ln w="19050" cap="flat" cmpd="sng">
              <a:noFill/>
              <a:prstDash val="solid"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pPr defTabSz="457200"/>
              <a:r>
                <a:rPr lang="zh-CN" altLang="en-US" sz="2000" b="1" dirty="0">
                  <a:solidFill>
                    <a:srgbClr val="004198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80604020202020204" pitchFamily="34" charset="0"/>
                </a:rPr>
                <a:t>研究计划</a:t>
              </a:r>
              <a:endParaRPr lang="zh-CN" altLang="en-US" sz="2000" b="1" dirty="0">
                <a:solidFill>
                  <a:srgbClr val="004198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80604020202020204" pitchFamily="34" charset="0"/>
              </a:endParaRPr>
            </a:p>
          </p:txBody>
        </p:sp>
        <p:sp>
          <p:nvSpPr>
            <p:cNvPr id="66" name="椭圆 65"/>
            <p:cNvSpPr/>
            <p:nvPr>
              <p:custDataLst>
                <p:tags r:id="rId21"/>
              </p:custDataLst>
            </p:nvPr>
          </p:nvSpPr>
          <p:spPr>
            <a:xfrm>
              <a:off x="6046621" y="1417188"/>
              <a:ext cx="810159" cy="810159"/>
            </a:xfrm>
            <a:prstGeom prst="ellipse">
              <a:avLst/>
            </a:prstGeom>
            <a:gradFill>
              <a:gsLst>
                <a:gs pos="6000">
                  <a:schemeClr val="bg1"/>
                </a:gs>
                <a:gs pos="98000">
                  <a:schemeClr val="bg1">
                    <a:lumMod val="85000"/>
                  </a:schemeClr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7" name="文本框 66"/>
            <p:cNvSpPr txBox="1"/>
            <p:nvPr>
              <p:custDataLst>
                <p:tags r:id="rId22"/>
              </p:custDataLst>
            </p:nvPr>
          </p:nvSpPr>
          <p:spPr>
            <a:xfrm>
              <a:off x="6201624" y="1591435"/>
              <a:ext cx="49244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400" b="1" dirty="0">
                  <a:solidFill>
                    <a:srgbClr val="014099"/>
                  </a:solidFill>
                  <a:ea typeface="微软雅黑" panose="020B0503020204020204" pitchFamily="34" charset="-122"/>
                </a:rPr>
                <a:t>三</a:t>
              </a:r>
              <a:endParaRPr lang="zh-CN" altLang="en-US" sz="2400" b="1" dirty="0">
                <a:solidFill>
                  <a:srgbClr val="014099"/>
                </a:solidFill>
                <a:ea typeface="微软雅黑" panose="020B0503020204020204" pitchFamily="34" charset="-122"/>
              </a:endParaRPr>
            </a:p>
          </p:txBody>
        </p:sp>
      </p:grpSp>
      <p:cxnSp>
        <p:nvCxnSpPr>
          <p:cNvPr id="72" name="直接连接符 71"/>
          <p:cNvCxnSpPr>
            <a:stCxn id="57" idx="5"/>
            <a:endCxn id="64" idx="1"/>
          </p:cNvCxnSpPr>
          <p:nvPr>
            <p:custDataLst>
              <p:tags r:id="rId23"/>
            </p:custDataLst>
          </p:nvPr>
        </p:nvCxnSpPr>
        <p:spPr>
          <a:xfrm>
            <a:off x="5221733" y="4632339"/>
            <a:ext cx="598351" cy="723683"/>
          </a:xfrm>
          <a:prstGeom prst="line">
            <a:avLst/>
          </a:prstGeom>
          <a:ln w="19050">
            <a:solidFill>
              <a:srgbClr val="0060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>
        <p:fade/>
      </p:transition>
    </mc:Choice>
    <mc:Fallback>
      <p:transition spd="med" advClick="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1-0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4367"/>
            <a:ext cx="12211685" cy="1155700"/>
          </a:xfrm>
          <a:prstGeom prst="rect">
            <a:avLst/>
          </a:prstGeom>
        </p:spPr>
      </p:pic>
      <p:sp>
        <p:nvSpPr>
          <p:cNvPr id="27" name="矩形 26"/>
          <p:cNvSpPr/>
          <p:nvPr/>
        </p:nvSpPr>
        <p:spPr>
          <a:xfrm>
            <a:off x="302660" y="327245"/>
            <a:ext cx="201549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866140"/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80604020202020204" pitchFamily="34" charset="0"/>
              </a:rPr>
              <a:t>一、教育背景</a:t>
            </a:r>
            <a:endParaRPr lang="zh-CN" altLang="en-US" sz="2400" b="1" strike="sngStrike" dirty="0">
              <a:solidFill>
                <a:schemeClr val="bg1"/>
              </a:solidFill>
              <a:highlight>
                <a:srgbClr val="FFFF00"/>
              </a:highlight>
              <a:latin typeface="微软雅黑" panose="020B0503020204020204" pitchFamily="34" charset="-122"/>
              <a:ea typeface="微软雅黑" panose="020B0503020204020204" pitchFamily="34" charset="-122"/>
              <a:sym typeface="Arial" panose="02080604020202020204" pitchFamily="34" charset="0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23392" y="2420888"/>
            <a:ext cx="11264949" cy="17532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endParaRPr lang="en-US" altLang="zh-CN" sz="1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200000"/>
              </a:lnSpc>
            </a:pP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请列出个人本科学校、学院、专业、成绩排名等信息及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报考志愿等情况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en-US" sz="1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200000"/>
              </a:lnSpc>
            </a:pPr>
            <a:endParaRPr lang="en-US" altLang="zh-CN" sz="1800" dirty="0">
              <a:highlight>
                <a:srgbClr val="FFFF00"/>
              </a:highligh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7392035" y="164465"/>
            <a:ext cx="5107305" cy="834390"/>
            <a:chOff x="11641" y="259"/>
            <a:chExt cx="8043" cy="1314"/>
          </a:xfrm>
        </p:grpSpPr>
        <p:pic>
          <p:nvPicPr>
            <p:cNvPr id="6" name="图片 5" descr="1-0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641" y="485"/>
              <a:ext cx="3211" cy="830"/>
            </a:xfrm>
            <a:prstGeom prst="rect">
              <a:avLst/>
            </a:prstGeom>
          </p:spPr>
        </p:pic>
        <p:grpSp>
          <p:nvGrpSpPr>
            <p:cNvPr id="11" name="组合 10"/>
            <p:cNvGrpSpPr/>
            <p:nvPr/>
          </p:nvGrpSpPr>
          <p:grpSpPr>
            <a:xfrm>
              <a:off x="14930" y="259"/>
              <a:ext cx="4755" cy="1315"/>
              <a:chOff x="3556" y="156"/>
              <a:chExt cx="8091" cy="1620"/>
            </a:xfrm>
          </p:grpSpPr>
          <p:grpSp>
            <p:nvGrpSpPr>
              <p:cNvPr id="12" name="组合 11"/>
              <p:cNvGrpSpPr/>
              <p:nvPr/>
            </p:nvGrpSpPr>
            <p:grpSpPr>
              <a:xfrm>
                <a:off x="4817" y="346"/>
                <a:ext cx="6830" cy="1280"/>
                <a:chOff x="4997918" y="1131079"/>
                <a:chExt cx="5783056" cy="1083638"/>
              </a:xfrm>
            </p:grpSpPr>
            <p:sp>
              <p:nvSpPr>
                <p:cNvPr id="13" name="文本框 12"/>
                <p:cNvSpPr txBox="1"/>
                <p:nvPr/>
              </p:nvSpPr>
              <p:spPr>
                <a:xfrm>
                  <a:off x="4997918" y="1131079"/>
                  <a:ext cx="5020861" cy="7408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noAutofit/>
                </a:bodyPr>
                <a:lstStyle/>
                <a:p>
                  <a:pPr algn="ctr">
                    <a:lnSpc>
                      <a:spcPct val="130000"/>
                    </a:lnSpc>
                    <a:buClr>
                      <a:prstClr val="black"/>
                    </a:buClr>
                  </a:pPr>
                  <a:r>
                    <a:rPr lang="zh-CN" altLang="en-US" sz="1800" b="1" dirty="0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卓越工程师学院</a:t>
                  </a:r>
                  <a:endParaRPr lang="zh-CN" altLang="en-US" sz="18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14" name="文本框 13"/>
                <p:cNvSpPr txBox="1"/>
                <p:nvPr/>
              </p:nvSpPr>
              <p:spPr>
                <a:xfrm>
                  <a:off x="5236984" y="1773566"/>
                  <a:ext cx="5543990" cy="441151"/>
                </a:xfrm>
                <a:prstGeom prst="rect">
                  <a:avLst/>
                </a:prstGeom>
                <a:noFill/>
              </p:spPr>
              <p:txBody>
                <a:bodyPr wrap="square">
                  <a:noAutofit/>
                </a:bodyPr>
                <a:lstStyle/>
                <a:p>
                  <a:r>
                    <a:rPr lang="en-US" altLang="zh-CN" sz="800">
                      <a:solidFill>
                        <a:schemeClr val="bg1"/>
                      </a:solidFill>
                      <a:latin typeface="Times New Roman" panose="02020603050405020304" pitchFamily="18" charset="0"/>
                      <a:ea typeface="等线" panose="02010600030101010101" pitchFamily="2" charset="-122"/>
                      <a:cs typeface="Times New Roman" panose="02020603050405020304" pitchFamily="18" charset="0"/>
                    </a:rPr>
                    <a:t>COLLEGE FOR EXCELLENT ENGINEERS</a:t>
                  </a:r>
                  <a:endParaRPr lang="en-US" altLang="zh-CN" sz="800">
                    <a:solidFill>
                      <a:schemeClr val="bg1"/>
                    </a:solidFill>
                    <a:latin typeface="Times New Roman" panose="02020603050405020304" pitchFamily="18" charset="0"/>
                    <a:ea typeface="等线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</p:grpSp>
          <p:pic>
            <p:nvPicPr>
              <p:cNvPr id="15" name="图片 14" descr="卓工logo-20251222最终版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556" y="156"/>
                <a:ext cx="2038" cy="1620"/>
              </a:xfrm>
              <a:prstGeom prst="rect">
                <a:avLst/>
              </a:prstGeom>
            </p:spPr>
          </p:pic>
        </p:grp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1-0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4367"/>
            <a:ext cx="12211685" cy="1155700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302660" y="327245"/>
            <a:ext cx="5986145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defTabSz="866140"/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80604020202020204" pitchFamily="34" charset="0"/>
              </a:rPr>
              <a:t>二、科研学习、社会实践、获得奖励等情况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80604020202020204" pitchFamily="34" charset="0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716915" y="3105785"/>
            <a:ext cx="10535285" cy="645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介绍个人在本科期间开展的科研学习（含本科毕业论文情况）、社会实践等情况，及取得的主要荣誉或奖励情况。</a:t>
            </a:r>
            <a:endParaRPr lang="zh-CN" altLang="en-US" dirty="0"/>
          </a:p>
        </p:txBody>
      </p:sp>
      <p:grpSp>
        <p:nvGrpSpPr>
          <p:cNvPr id="2" name="组合 1"/>
          <p:cNvGrpSpPr/>
          <p:nvPr/>
        </p:nvGrpSpPr>
        <p:grpSpPr>
          <a:xfrm>
            <a:off x="7392035" y="164465"/>
            <a:ext cx="5107305" cy="834390"/>
            <a:chOff x="11641" y="259"/>
            <a:chExt cx="8043" cy="1314"/>
          </a:xfrm>
        </p:grpSpPr>
        <p:pic>
          <p:nvPicPr>
            <p:cNvPr id="6" name="图片 5" descr="1-0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641" y="485"/>
              <a:ext cx="3211" cy="830"/>
            </a:xfrm>
            <a:prstGeom prst="rect">
              <a:avLst/>
            </a:prstGeom>
          </p:spPr>
        </p:pic>
        <p:grpSp>
          <p:nvGrpSpPr>
            <p:cNvPr id="3" name="组合 2"/>
            <p:cNvGrpSpPr/>
            <p:nvPr/>
          </p:nvGrpSpPr>
          <p:grpSpPr>
            <a:xfrm>
              <a:off x="14930" y="259"/>
              <a:ext cx="4755" cy="1315"/>
              <a:chOff x="3556" y="156"/>
              <a:chExt cx="8091" cy="1620"/>
            </a:xfrm>
          </p:grpSpPr>
          <p:grpSp>
            <p:nvGrpSpPr>
              <p:cNvPr id="5" name="组合 4"/>
              <p:cNvGrpSpPr/>
              <p:nvPr/>
            </p:nvGrpSpPr>
            <p:grpSpPr>
              <a:xfrm>
                <a:off x="4817" y="346"/>
                <a:ext cx="6830" cy="1280"/>
                <a:chOff x="4997918" y="1131079"/>
                <a:chExt cx="5783056" cy="1083638"/>
              </a:xfrm>
            </p:grpSpPr>
            <p:sp>
              <p:nvSpPr>
                <p:cNvPr id="9" name="文本框 8"/>
                <p:cNvSpPr txBox="1"/>
                <p:nvPr/>
              </p:nvSpPr>
              <p:spPr>
                <a:xfrm>
                  <a:off x="4997918" y="1131079"/>
                  <a:ext cx="5020861" cy="7408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noAutofit/>
                </a:bodyPr>
                <a:lstStyle/>
                <a:p>
                  <a:pPr algn="ctr">
                    <a:lnSpc>
                      <a:spcPct val="130000"/>
                    </a:lnSpc>
                    <a:buClr>
                      <a:prstClr val="black"/>
                    </a:buClr>
                  </a:pPr>
                  <a:r>
                    <a:rPr lang="zh-CN" altLang="en-US" sz="1800" b="1" dirty="0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卓越工程师学院</a:t>
                  </a:r>
                  <a:endParaRPr lang="zh-CN" altLang="en-US" sz="18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10" name="文本框 9"/>
                <p:cNvSpPr txBox="1"/>
                <p:nvPr/>
              </p:nvSpPr>
              <p:spPr>
                <a:xfrm>
                  <a:off x="5236984" y="1773566"/>
                  <a:ext cx="5543990" cy="441151"/>
                </a:xfrm>
                <a:prstGeom prst="rect">
                  <a:avLst/>
                </a:prstGeom>
                <a:noFill/>
              </p:spPr>
              <p:txBody>
                <a:bodyPr wrap="square">
                  <a:noAutofit/>
                </a:bodyPr>
                <a:lstStyle/>
                <a:p>
                  <a:r>
                    <a:rPr lang="en-US" altLang="zh-CN" sz="800">
                      <a:solidFill>
                        <a:schemeClr val="bg1"/>
                      </a:solidFill>
                      <a:latin typeface="Times New Roman" panose="02020603050405020304" pitchFamily="18" charset="0"/>
                      <a:ea typeface="等线" panose="02010600030101010101" pitchFamily="2" charset="-122"/>
                      <a:cs typeface="Times New Roman" panose="02020603050405020304" pitchFamily="18" charset="0"/>
                    </a:rPr>
                    <a:t>COLLEGE FOR EXCELLENT ENGINEERS</a:t>
                  </a:r>
                  <a:endParaRPr lang="en-US" altLang="zh-CN" sz="800">
                    <a:solidFill>
                      <a:schemeClr val="bg1"/>
                    </a:solidFill>
                    <a:latin typeface="Times New Roman" panose="02020603050405020304" pitchFamily="18" charset="0"/>
                    <a:ea typeface="等线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</p:grpSp>
          <p:pic>
            <p:nvPicPr>
              <p:cNvPr id="16" name="图片 15" descr="卓工logo-20251222最终版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556" y="156"/>
                <a:ext cx="2038" cy="1620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1-0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4367"/>
            <a:ext cx="12211685" cy="115570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302660" y="327245"/>
            <a:ext cx="20313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866140"/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80604020202020204" pitchFamily="34" charset="0"/>
              </a:rPr>
              <a:t>三、研究计划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80604020202020204" pitchFamily="34" charset="0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407670" y="3244215"/>
            <a:ext cx="11548745" cy="368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简述大四和硕士期间的学习研究规划、硕士学位论文或实践成果拟针对的研究问题和初步研究思路等。</a:t>
            </a:r>
            <a:endParaRPr lang="zh-CN" altLang="en-US" dirty="0">
              <a:highlight>
                <a:srgbClr val="FFFF00"/>
              </a:highlight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7392035" y="164465"/>
            <a:ext cx="5107305" cy="834390"/>
            <a:chOff x="11641" y="259"/>
            <a:chExt cx="8043" cy="1314"/>
          </a:xfrm>
        </p:grpSpPr>
        <p:pic>
          <p:nvPicPr>
            <p:cNvPr id="7" name="图片 6" descr="1-0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641" y="485"/>
              <a:ext cx="3211" cy="830"/>
            </a:xfrm>
            <a:prstGeom prst="rect">
              <a:avLst/>
            </a:prstGeom>
          </p:spPr>
        </p:pic>
        <p:grpSp>
          <p:nvGrpSpPr>
            <p:cNvPr id="8" name="组合 7"/>
            <p:cNvGrpSpPr/>
            <p:nvPr/>
          </p:nvGrpSpPr>
          <p:grpSpPr>
            <a:xfrm>
              <a:off x="14930" y="259"/>
              <a:ext cx="4755" cy="1315"/>
              <a:chOff x="3556" y="156"/>
              <a:chExt cx="8091" cy="1620"/>
            </a:xfrm>
          </p:grpSpPr>
          <p:grpSp>
            <p:nvGrpSpPr>
              <p:cNvPr id="9" name="组合 8"/>
              <p:cNvGrpSpPr/>
              <p:nvPr/>
            </p:nvGrpSpPr>
            <p:grpSpPr>
              <a:xfrm>
                <a:off x="4817" y="346"/>
                <a:ext cx="6830" cy="1280"/>
                <a:chOff x="4997918" y="1131079"/>
                <a:chExt cx="5783056" cy="1083638"/>
              </a:xfrm>
            </p:grpSpPr>
            <p:sp>
              <p:nvSpPr>
                <p:cNvPr id="10" name="文本框 9"/>
                <p:cNvSpPr txBox="1"/>
                <p:nvPr/>
              </p:nvSpPr>
              <p:spPr>
                <a:xfrm>
                  <a:off x="4997918" y="1131079"/>
                  <a:ext cx="5020861" cy="7408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noAutofit/>
                </a:bodyPr>
                <a:lstStyle/>
                <a:p>
                  <a:pPr algn="ctr">
                    <a:lnSpc>
                      <a:spcPct val="130000"/>
                    </a:lnSpc>
                    <a:buClr>
                      <a:prstClr val="black"/>
                    </a:buClr>
                  </a:pPr>
                  <a:r>
                    <a:rPr lang="zh-CN" altLang="en-US" sz="1800" b="1" dirty="0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卓越工程师学院</a:t>
                  </a:r>
                  <a:endParaRPr lang="zh-CN" altLang="en-US" sz="18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16" name="文本框 15"/>
                <p:cNvSpPr txBox="1"/>
                <p:nvPr/>
              </p:nvSpPr>
              <p:spPr>
                <a:xfrm>
                  <a:off x="5236984" y="1773566"/>
                  <a:ext cx="5543990" cy="441151"/>
                </a:xfrm>
                <a:prstGeom prst="rect">
                  <a:avLst/>
                </a:prstGeom>
                <a:noFill/>
              </p:spPr>
              <p:txBody>
                <a:bodyPr wrap="square">
                  <a:noAutofit/>
                </a:bodyPr>
                <a:lstStyle/>
                <a:p>
                  <a:r>
                    <a:rPr lang="en-US" altLang="zh-CN" sz="800">
                      <a:solidFill>
                        <a:schemeClr val="bg1"/>
                      </a:solidFill>
                      <a:latin typeface="Times New Roman" panose="02020603050405020304" pitchFamily="18" charset="0"/>
                      <a:ea typeface="等线" panose="02010600030101010101" pitchFamily="2" charset="-122"/>
                      <a:cs typeface="Times New Roman" panose="02020603050405020304" pitchFamily="18" charset="0"/>
                    </a:rPr>
                    <a:t>COLLEGE FOR EXCELLENT ENGINEERS</a:t>
                  </a:r>
                  <a:endParaRPr lang="en-US" altLang="zh-CN" sz="800">
                    <a:solidFill>
                      <a:schemeClr val="bg1"/>
                    </a:solidFill>
                    <a:latin typeface="Times New Roman" panose="02020603050405020304" pitchFamily="18" charset="0"/>
                    <a:ea typeface="等线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</p:grpSp>
          <p:pic>
            <p:nvPicPr>
              <p:cNvPr id="17" name="图片 16" descr="卓工logo-20251222最终版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556" y="156"/>
                <a:ext cx="2038" cy="1620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2_画板 1 副本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275" y="-28926"/>
            <a:ext cx="12191999" cy="2939125"/>
          </a:xfrm>
          <a:prstGeom prst="rect">
            <a:avLst/>
          </a:prstGeom>
        </p:spPr>
      </p:pic>
      <p:pic>
        <p:nvPicPr>
          <p:cNvPr id="3" name="图片 2" descr="1-0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2910200"/>
            <a:ext cx="12192000" cy="3957756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1276" y="11788"/>
            <a:ext cx="12190724" cy="2898411"/>
          </a:xfrm>
          <a:prstGeom prst="rect">
            <a:avLst/>
          </a:prstGeom>
          <a:solidFill>
            <a:srgbClr val="00449B">
              <a:alpha val="3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2116946" y="2950913"/>
            <a:ext cx="7955555" cy="2423346"/>
          </a:xfrm>
        </p:spPr>
        <p:txBody>
          <a:bodyPr anchor="ctr" anchorCtr="1"/>
          <a:lstStyle/>
          <a:p>
            <a:pPr marL="0" indent="0" algn="ctr">
              <a:buNone/>
            </a:pPr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谢谢各位专家！</a:t>
            </a:r>
            <a:endParaRPr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DIAGRAM_VIRTUALLY_FRAME" val="{&quot;height&quot;:377.0526771653543,&quot;left&quot;:395.90023622047244,&quot;top&quot;:85.89850393700787,&quot;width&quot;:515.9677952755907}"/>
</p:tagLst>
</file>

<file path=ppt/tags/tag10.xml><?xml version="1.0" encoding="utf-8"?>
<p:tagLst xmlns:p="http://schemas.openxmlformats.org/presentationml/2006/main">
  <p:tag name="KSO_WM_DIAGRAM_VIRTUALLY_FRAME" val="{&quot;height&quot;:377.0526771653543,&quot;left&quot;:395.90023622047244,&quot;top&quot;:85.89850393700787,&quot;width&quot;:515.9677952755907}"/>
</p:tagLst>
</file>

<file path=ppt/tags/tag11.xml><?xml version="1.0" encoding="utf-8"?>
<p:tagLst xmlns:p="http://schemas.openxmlformats.org/presentationml/2006/main">
  <p:tag name="KSO_WM_DIAGRAM_VIRTUALLY_FRAME" val="{&quot;height&quot;:377.0526771653543,&quot;left&quot;:395.90023622047244,&quot;top&quot;:85.89850393700787,&quot;width&quot;:515.9677952755907}"/>
</p:tagLst>
</file>

<file path=ppt/tags/tag12.xml><?xml version="1.0" encoding="utf-8"?>
<p:tagLst xmlns:p="http://schemas.openxmlformats.org/presentationml/2006/main">
  <p:tag name="KSO_WM_DIAGRAM_VIRTUALLY_FRAME" val="{&quot;height&quot;:377.0526771653543,&quot;left&quot;:395.90023622047244,&quot;top&quot;:85.89850393700787,&quot;width&quot;:515.9677952755907}"/>
</p:tagLst>
</file>

<file path=ppt/tags/tag13.xml><?xml version="1.0" encoding="utf-8"?>
<p:tagLst xmlns:p="http://schemas.openxmlformats.org/presentationml/2006/main">
  <p:tag name="KSO_WM_DIAGRAM_VIRTUALLY_FRAME" val="{&quot;height&quot;:377.0526771653543,&quot;left&quot;:395.90023622047244,&quot;top&quot;:85.89850393700787,&quot;width&quot;:515.9677952755907}"/>
</p:tagLst>
</file>

<file path=ppt/tags/tag14.xml><?xml version="1.0" encoding="utf-8"?>
<p:tagLst xmlns:p="http://schemas.openxmlformats.org/presentationml/2006/main">
  <p:tag name="KSO_WM_DIAGRAM_VIRTUALLY_FRAME" val="{&quot;height&quot;:377.0526771653543,&quot;left&quot;:395.90023622047244,&quot;top&quot;:85.89850393700787,&quot;width&quot;:515.9677952755907}"/>
</p:tagLst>
</file>

<file path=ppt/tags/tag15.xml><?xml version="1.0" encoding="utf-8"?>
<p:tagLst xmlns:p="http://schemas.openxmlformats.org/presentationml/2006/main">
  <p:tag name="KSO_WM_DIAGRAM_VIRTUALLY_FRAME" val="{&quot;height&quot;:377.0526771653543,&quot;left&quot;:395.90023622047244,&quot;top&quot;:85.89850393700787,&quot;width&quot;:515.9677952755907}"/>
</p:tagLst>
</file>

<file path=ppt/tags/tag16.xml><?xml version="1.0" encoding="utf-8"?>
<p:tagLst xmlns:p="http://schemas.openxmlformats.org/presentationml/2006/main">
  <p:tag name="KSO_WM_DIAGRAM_VIRTUALLY_FRAME" val="{&quot;height&quot;:377.0526771653543,&quot;left&quot;:395.90023622047244,&quot;top&quot;:85.89850393700787,&quot;width&quot;:515.9677952755907}"/>
</p:tagLst>
</file>

<file path=ppt/tags/tag17.xml><?xml version="1.0" encoding="utf-8"?>
<p:tagLst xmlns:p="http://schemas.openxmlformats.org/presentationml/2006/main">
  <p:tag name="KSO_WM_DIAGRAM_VIRTUALLY_FRAME" val="{&quot;height&quot;:377.0526771653543,&quot;left&quot;:395.90023622047244,&quot;top&quot;:85.89850393700787,&quot;width&quot;:515.9677952755907}"/>
</p:tagLst>
</file>

<file path=ppt/tags/tag18.xml><?xml version="1.0" encoding="utf-8"?>
<p:tagLst xmlns:p="http://schemas.openxmlformats.org/presentationml/2006/main">
  <p:tag name="KSO_WM_DIAGRAM_VIRTUALLY_FRAME" val="{&quot;height&quot;:377.0526771653543,&quot;left&quot;:395.90023622047244,&quot;top&quot;:85.89850393700787,&quot;width&quot;:515.9677952755907}"/>
</p:tagLst>
</file>

<file path=ppt/tags/tag19.xml><?xml version="1.0" encoding="utf-8"?>
<p:tagLst xmlns:p="http://schemas.openxmlformats.org/presentationml/2006/main">
  <p:tag name="KSO_WM_DIAGRAM_VIRTUALLY_FRAME" val="{&quot;height&quot;:377.0526771653543,&quot;left&quot;:395.90023622047244,&quot;top&quot;:85.89850393700787,&quot;width&quot;:515.9677952755907}"/>
</p:tagLst>
</file>

<file path=ppt/tags/tag2.xml><?xml version="1.0" encoding="utf-8"?>
<p:tagLst xmlns:p="http://schemas.openxmlformats.org/presentationml/2006/main">
  <p:tag name="KSO_WM_DIAGRAM_VIRTUALLY_FRAME" val="{&quot;height&quot;:377.0526771653543,&quot;left&quot;:395.90023622047244,&quot;top&quot;:85.89850393700787,&quot;width&quot;:515.9677952755907}"/>
</p:tagLst>
</file>

<file path=ppt/tags/tag20.xml><?xml version="1.0" encoding="utf-8"?>
<p:tagLst xmlns:p="http://schemas.openxmlformats.org/presentationml/2006/main">
  <p:tag name="KSO_WM_DIAGRAM_VIRTUALLY_FRAME" val="{&quot;height&quot;:377.0526771653543,&quot;left&quot;:395.90023622047244,&quot;top&quot;:85.89850393700787,&quot;width&quot;:515.9677952755907}"/>
</p:tagLst>
</file>

<file path=ppt/tags/tag21.xml><?xml version="1.0" encoding="utf-8"?>
<p:tagLst xmlns:p="http://schemas.openxmlformats.org/presentationml/2006/main">
  <p:tag name="KSO_WM_DIAGRAM_VIRTUALLY_FRAME" val="{&quot;height&quot;:377.0526771653543,&quot;left&quot;:395.90023622047244,&quot;top&quot;:85.89850393700787,&quot;width&quot;:515.9677952755907}"/>
</p:tagLst>
</file>

<file path=ppt/tags/tag22.xml><?xml version="1.0" encoding="utf-8"?>
<p:tagLst xmlns:p="http://schemas.openxmlformats.org/presentationml/2006/main">
  <p:tag name="KSO_WM_DIAGRAM_VIRTUALLY_FRAME" val="{&quot;height&quot;:377.0526771653543,&quot;left&quot;:395.90023622047244,&quot;top&quot;:85.89850393700787,&quot;width&quot;:515.9677952755907}"/>
</p:tagLst>
</file>

<file path=ppt/tags/tag23.xml><?xml version="1.0" encoding="utf-8"?>
<p:tagLst xmlns:p="http://schemas.openxmlformats.org/presentationml/2006/main">
  <p:tag name="KSO_WM_DIAGRAM_VIRTUALLY_FRAME" val="{&quot;height&quot;:377.0526771653543,&quot;left&quot;:395.90023622047244,&quot;top&quot;:85.89850393700787,&quot;width&quot;:515.9677952755907}"/>
</p:tagLst>
</file>

<file path=ppt/tags/tag24.xml><?xml version="1.0" encoding="utf-8"?>
<p:tagLst xmlns:p="http://schemas.openxmlformats.org/presentationml/2006/main">
  <p:tag name="COMMONDATA" val="eyJoZGlkIjoiYmE4ZmVlMzRhMzMwMjM5ZmY4Yzg1YThhMTM5MTU4YTgifQ=="/>
</p:tagLst>
</file>

<file path=ppt/tags/tag3.xml><?xml version="1.0" encoding="utf-8"?>
<p:tagLst xmlns:p="http://schemas.openxmlformats.org/presentationml/2006/main">
  <p:tag name="MH" val="20160830110146"/>
  <p:tag name="MH_LIBRARY" val="CONTENTS"/>
  <p:tag name="MH_TYPE" val="OTHERS"/>
  <p:tag name="ID" val="553512"/>
</p:tagLst>
</file>

<file path=ppt/tags/tag4.xml><?xml version="1.0" encoding="utf-8"?>
<p:tagLst xmlns:p="http://schemas.openxmlformats.org/presentationml/2006/main">
  <p:tag name="MH" val="20160830110146"/>
  <p:tag name="MH_LIBRARY" val="CONTENTS"/>
  <p:tag name="MH_TYPE" val="OTHERS"/>
  <p:tag name="ID" val="553512"/>
</p:tagLst>
</file>

<file path=ppt/tags/tag5.xml><?xml version="1.0" encoding="utf-8"?>
<p:tagLst xmlns:p="http://schemas.openxmlformats.org/presentationml/2006/main">
  <p:tag name="KSO_WM_DIAGRAM_VIRTUALLY_FRAME" val="{&quot;height&quot;:377.0526771653543,&quot;left&quot;:395.90023622047244,&quot;top&quot;:85.89850393700787,&quot;width&quot;:515.9677952755907}"/>
</p:tagLst>
</file>

<file path=ppt/tags/tag6.xml><?xml version="1.0" encoding="utf-8"?>
<p:tagLst xmlns:p="http://schemas.openxmlformats.org/presentationml/2006/main">
  <p:tag name="KSO_WM_DIAGRAM_VIRTUALLY_FRAME" val="{&quot;height&quot;:377.0526771653543,&quot;left&quot;:395.90023622047244,&quot;top&quot;:85.89850393700787,&quot;width&quot;:515.9677952755907}"/>
</p:tagLst>
</file>

<file path=ppt/tags/tag7.xml><?xml version="1.0" encoding="utf-8"?>
<p:tagLst xmlns:p="http://schemas.openxmlformats.org/presentationml/2006/main">
  <p:tag name="KSO_WM_DIAGRAM_VIRTUALLY_FRAME" val="{&quot;height&quot;:377.0526771653543,&quot;left&quot;:395.90023622047244,&quot;top&quot;:85.89850393700787,&quot;width&quot;:515.9677952755907}"/>
</p:tagLst>
</file>

<file path=ppt/tags/tag8.xml><?xml version="1.0" encoding="utf-8"?>
<p:tagLst xmlns:p="http://schemas.openxmlformats.org/presentationml/2006/main">
  <p:tag name="KSO_WM_DIAGRAM_VIRTUALLY_FRAME" val="{&quot;height&quot;:377.0526771653543,&quot;left&quot;:395.90023622047244,&quot;top&quot;:85.89850393700787,&quot;width&quot;:515.9677952755907}"/>
</p:tagLst>
</file>

<file path=ppt/tags/tag9.xml><?xml version="1.0" encoding="utf-8"?>
<p:tagLst xmlns:p="http://schemas.openxmlformats.org/presentationml/2006/main">
  <p:tag name="KSO_WM_DIAGRAM_VIRTUALLY_FRAME" val="{&quot;height&quot;:377.0526771653543,&quot;left&quot;:395.90023622047244,&quot;top&quot;:85.89850393700787,&quot;width&quot;:515.9677952755907}"/>
</p:tagLst>
</file>

<file path=ppt/theme/theme1.xml><?xml version="1.0" encoding="utf-8"?>
<a:theme xmlns:a="http://schemas.openxmlformats.org/drawingml/2006/main" name="气流">
  <a:themeElements>
    <a:clrScheme name="气流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气流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气流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气流">
    <a:dk1>
      <a:sysClr val="windowText" lastClr="000000"/>
    </a:dk1>
    <a:lt1>
      <a:sysClr val="window" lastClr="FFFFFF"/>
    </a:lt1>
    <a:dk2>
      <a:srgbClr val="212745"/>
    </a:dk2>
    <a:lt2>
      <a:srgbClr val="B4DCFA"/>
    </a:lt2>
    <a:accent1>
      <a:srgbClr val="4E67C8"/>
    </a:accent1>
    <a:accent2>
      <a:srgbClr val="5ECCF3"/>
    </a:accent2>
    <a:accent3>
      <a:srgbClr val="A7EA52"/>
    </a:accent3>
    <a:accent4>
      <a:srgbClr val="5DCEAF"/>
    </a:accent4>
    <a:accent5>
      <a:srgbClr val="FF8021"/>
    </a:accent5>
    <a:accent6>
      <a:srgbClr val="F14124"/>
    </a:accent6>
    <a:hlink>
      <a:srgbClr val="56C7AA"/>
    </a:hlink>
    <a:folHlink>
      <a:srgbClr val="59A8D1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402</Words>
  <Application>WPS 演示</Application>
  <PresentationFormat>宽屏</PresentationFormat>
  <Paragraphs>59</Paragraphs>
  <Slides>6</Slides>
  <Notes>5</Notes>
  <HiddenSlides>0</HiddenSlides>
  <MMClips>0</MMClips>
  <ScaleCrop>false</ScaleCrop>
  <HeadingPairs>
    <vt:vector size="6" baseType="variant">
      <vt:variant>
        <vt:lpstr>已用的字体</vt:lpstr>
      </vt:variant>
      <vt:variant>
        <vt:i4>23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30" baseType="lpstr">
      <vt:lpstr>Arial</vt:lpstr>
      <vt:lpstr>宋体</vt:lpstr>
      <vt:lpstr>Wingdings</vt:lpstr>
      <vt:lpstr>FT AeroSans</vt:lpstr>
      <vt:lpstr>书宋-简</vt:lpstr>
      <vt:lpstr>Georgia</vt:lpstr>
      <vt:lpstr>FT KliphSerif</vt:lpstr>
      <vt:lpstr>Calibri</vt:lpstr>
      <vt:lpstr>FT EliraSans</vt:lpstr>
      <vt:lpstr>微软雅黑</vt:lpstr>
      <vt:lpstr>方正雅意黑 GB18030L2 R</vt:lpstr>
      <vt:lpstr>微软雅黑 Light</vt:lpstr>
      <vt:lpstr>黑体-简</vt:lpstr>
      <vt:lpstr>Times New Roman</vt:lpstr>
      <vt:lpstr>等线</vt:lpstr>
      <vt:lpstr>华文仿宋</vt:lpstr>
      <vt:lpstr>仿宋-简</vt:lpstr>
      <vt:lpstr>Trebuchet MS</vt:lpstr>
      <vt:lpstr>FT Thymes</vt:lpstr>
      <vt:lpstr>宋体</vt:lpstr>
      <vt:lpstr>Arial Unicode MS</vt:lpstr>
      <vt:lpstr>方正姚体</vt:lpstr>
      <vt:lpstr>方正等线-简</vt:lpstr>
      <vt:lpstr>气流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谢谢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信息素养2.0的内容模块研究</dc:title>
  <dc:creator>jxdd</dc:creator>
  <cp:lastModifiedBy>王仲霖</cp:lastModifiedBy>
  <cp:revision>2223</cp:revision>
  <cp:lastPrinted>2026-09-14T09:40:26Z</cp:lastPrinted>
  <dcterms:created xsi:type="dcterms:W3CDTF">2026-09-14T09:40:26Z</dcterms:created>
  <dcterms:modified xsi:type="dcterms:W3CDTF">2026-09-14T09:40:26Z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2052-12.1.3.28510</vt:lpwstr>
  </property>
  <property fmtid="{D5CDD505-2E9C-101B-9397-08002B2CF9AE}" pid="3" name="ICV">
    <vt:lpwstr>923CAA181C4D439D8115CC000E8F0ECF_13</vt:lpwstr>
  </property>
</Properties>
</file>